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4"/>
    <p:sldMasterId id="2147483665" r:id="rId5"/>
  </p:sldMasterIdLst>
  <p:notesMasterIdLst>
    <p:notesMasterId r:id="rId38"/>
  </p:notesMasterIdLst>
  <p:handoutMasterIdLst>
    <p:handoutMasterId r:id="rId39"/>
  </p:handoutMasterIdLst>
  <p:sldIdLst>
    <p:sldId id="607" r:id="rId6"/>
    <p:sldId id="616" r:id="rId7"/>
    <p:sldId id="648" r:id="rId8"/>
    <p:sldId id="649" r:id="rId9"/>
    <p:sldId id="650" r:id="rId10"/>
    <p:sldId id="651" r:id="rId11"/>
    <p:sldId id="635" r:id="rId12"/>
    <p:sldId id="639" r:id="rId13"/>
    <p:sldId id="638" r:id="rId14"/>
    <p:sldId id="637" r:id="rId15"/>
    <p:sldId id="636" r:id="rId16"/>
    <p:sldId id="257" r:id="rId17"/>
    <p:sldId id="623" r:id="rId18"/>
    <p:sldId id="605" r:id="rId19"/>
    <p:sldId id="265" r:id="rId20"/>
    <p:sldId id="641" r:id="rId21"/>
    <p:sldId id="260" r:id="rId22"/>
    <p:sldId id="642" r:id="rId23"/>
    <p:sldId id="261" r:id="rId24"/>
    <p:sldId id="643" r:id="rId25"/>
    <p:sldId id="262" r:id="rId26"/>
    <p:sldId id="644" r:id="rId27"/>
    <p:sldId id="263" r:id="rId28"/>
    <p:sldId id="645" r:id="rId29"/>
    <p:sldId id="264" r:id="rId30"/>
    <p:sldId id="646" r:id="rId31"/>
    <p:sldId id="640" r:id="rId32"/>
    <p:sldId id="600" r:id="rId33"/>
    <p:sldId id="647" r:id="rId34"/>
    <p:sldId id="652" r:id="rId35"/>
    <p:sldId id="653" r:id="rId36"/>
    <p:sldId id="654" r:id="rId37"/>
  </p:sldIdLst>
  <p:sldSz cx="13442950" cy="7561263"/>
  <p:notesSz cx="6858000" cy="9144000"/>
  <p:defaultTextStyle>
    <a:defPPr>
      <a:defRPr lang="pt-BR"/>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15" userDrawn="1">
          <p15:clr>
            <a:srgbClr val="A4A3A4"/>
          </p15:clr>
        </p15:guide>
        <p15:guide id="2" pos="464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B2A4"/>
    <a:srgbClr val="D2EEF1"/>
    <a:srgbClr val="EB3C2D"/>
    <a:srgbClr val="E6005A"/>
    <a:srgbClr val="32B9CD"/>
    <a:srgbClr val="272A30"/>
    <a:srgbClr val="CC9900"/>
    <a:srgbClr val="253746"/>
    <a:srgbClr val="FF781D"/>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FCD676-A402-47E8-9C32-C9A6D9909E94}" v="62" dt="2021-08-10T17:56:39.444"/>
    <p1510:client id="{BADD4FA8-E003-4A84-A253-C77F68F56F74}" v="25" dt="2021-08-10T16:53:09.697"/>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Estilo Claro 2 - Ênfase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Estilo Médio 2 - Ênfas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Estilo Médio 2 - Ênfas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enhum Estilo, Grade de Tabe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09" autoAdjust="0"/>
    <p:restoredTop sz="94660"/>
  </p:normalViewPr>
  <p:slideViewPr>
    <p:cSldViewPr snapToGrid="0">
      <p:cViewPr varScale="1">
        <p:scale>
          <a:sx n="49" d="100"/>
          <a:sy n="49" d="100"/>
        </p:scale>
        <p:origin x="1128" y="48"/>
      </p:cViewPr>
      <p:guideLst>
        <p:guide orient="horz" pos="1815"/>
        <p:guide pos="4642"/>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handoutMaster" Target="handoutMasters/handout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rson" userId="6c4494c9-e300-475e-8570-19c96c3d8172" providerId="ADAL" clId="{31AD0EF7-A346-477D-86F2-A1D5AE438D28}"/>
    <pc:docChg chg="undo custSel addSld delSld modSld sldOrd delMainMaster">
      <pc:chgData name="Gerson" userId="6c4494c9-e300-475e-8570-19c96c3d8172" providerId="ADAL" clId="{31AD0EF7-A346-477D-86F2-A1D5AE438D28}" dt="2020-09-02T21:50:33.166" v="2586" actId="1076"/>
      <pc:docMkLst>
        <pc:docMk/>
      </pc:docMkLst>
      <pc:sldChg chg="del">
        <pc:chgData name="Gerson" userId="6c4494c9-e300-475e-8570-19c96c3d8172" providerId="ADAL" clId="{31AD0EF7-A346-477D-86F2-A1D5AE438D28}" dt="2020-08-18T12:51:22.960" v="0" actId="47"/>
        <pc:sldMkLst>
          <pc:docMk/>
          <pc:sldMk cId="0" sldId="256"/>
        </pc:sldMkLst>
      </pc:sldChg>
      <pc:sldChg chg="del">
        <pc:chgData name="Gerson" userId="6c4494c9-e300-475e-8570-19c96c3d8172" providerId="ADAL" clId="{31AD0EF7-A346-477D-86F2-A1D5AE438D28}" dt="2020-08-18T12:51:22.960" v="0" actId="47"/>
        <pc:sldMkLst>
          <pc:docMk/>
          <pc:sldMk cId="751302403" sldId="276"/>
        </pc:sldMkLst>
      </pc:sldChg>
      <pc:sldChg chg="del">
        <pc:chgData name="Gerson" userId="6c4494c9-e300-475e-8570-19c96c3d8172" providerId="ADAL" clId="{31AD0EF7-A346-477D-86F2-A1D5AE438D28}" dt="2020-08-18T12:51:22.960" v="0" actId="47"/>
        <pc:sldMkLst>
          <pc:docMk/>
          <pc:sldMk cId="1096135448" sldId="300"/>
        </pc:sldMkLst>
      </pc:sldChg>
      <pc:sldChg chg="del">
        <pc:chgData name="Gerson" userId="6c4494c9-e300-475e-8570-19c96c3d8172" providerId="ADAL" clId="{31AD0EF7-A346-477D-86F2-A1D5AE438D28}" dt="2020-08-18T12:51:22.960" v="0" actId="47"/>
        <pc:sldMkLst>
          <pc:docMk/>
          <pc:sldMk cId="3783257960" sldId="313"/>
        </pc:sldMkLst>
      </pc:sldChg>
      <pc:sldChg chg="del">
        <pc:chgData name="Gerson" userId="6c4494c9-e300-475e-8570-19c96c3d8172" providerId="ADAL" clId="{31AD0EF7-A346-477D-86F2-A1D5AE438D28}" dt="2020-08-18T12:51:22.960" v="0" actId="47"/>
        <pc:sldMkLst>
          <pc:docMk/>
          <pc:sldMk cId="3500049308" sldId="317"/>
        </pc:sldMkLst>
      </pc:sldChg>
      <pc:sldChg chg="del">
        <pc:chgData name="Gerson" userId="6c4494c9-e300-475e-8570-19c96c3d8172" providerId="ADAL" clId="{31AD0EF7-A346-477D-86F2-A1D5AE438D28}" dt="2020-08-18T12:51:22.960" v="0" actId="47"/>
        <pc:sldMkLst>
          <pc:docMk/>
          <pc:sldMk cId="3026864619" sldId="396"/>
        </pc:sldMkLst>
      </pc:sldChg>
      <pc:sldChg chg="del">
        <pc:chgData name="Gerson" userId="6c4494c9-e300-475e-8570-19c96c3d8172" providerId="ADAL" clId="{31AD0EF7-A346-477D-86F2-A1D5AE438D28}" dt="2020-08-18T12:51:22.960" v="0" actId="47"/>
        <pc:sldMkLst>
          <pc:docMk/>
          <pc:sldMk cId="674089168" sldId="397"/>
        </pc:sldMkLst>
      </pc:sldChg>
      <pc:sldChg chg="del">
        <pc:chgData name="Gerson" userId="6c4494c9-e300-475e-8570-19c96c3d8172" providerId="ADAL" clId="{31AD0EF7-A346-477D-86F2-A1D5AE438D28}" dt="2020-08-18T12:51:22.960" v="0" actId="47"/>
        <pc:sldMkLst>
          <pc:docMk/>
          <pc:sldMk cId="2272216348" sldId="398"/>
        </pc:sldMkLst>
      </pc:sldChg>
      <pc:sldChg chg="del">
        <pc:chgData name="Gerson" userId="6c4494c9-e300-475e-8570-19c96c3d8172" providerId="ADAL" clId="{31AD0EF7-A346-477D-86F2-A1D5AE438D28}" dt="2020-08-18T12:51:22.960" v="0" actId="47"/>
        <pc:sldMkLst>
          <pc:docMk/>
          <pc:sldMk cId="45601077" sldId="399"/>
        </pc:sldMkLst>
      </pc:sldChg>
      <pc:sldChg chg="del">
        <pc:chgData name="Gerson" userId="6c4494c9-e300-475e-8570-19c96c3d8172" providerId="ADAL" clId="{31AD0EF7-A346-477D-86F2-A1D5AE438D28}" dt="2020-08-18T12:51:22.960" v="0" actId="47"/>
        <pc:sldMkLst>
          <pc:docMk/>
          <pc:sldMk cId="221710651" sldId="401"/>
        </pc:sldMkLst>
      </pc:sldChg>
      <pc:sldChg chg="del">
        <pc:chgData name="Gerson" userId="6c4494c9-e300-475e-8570-19c96c3d8172" providerId="ADAL" clId="{31AD0EF7-A346-477D-86F2-A1D5AE438D28}" dt="2020-08-18T12:51:22.960" v="0" actId="47"/>
        <pc:sldMkLst>
          <pc:docMk/>
          <pc:sldMk cId="2954116833" sldId="402"/>
        </pc:sldMkLst>
      </pc:sldChg>
      <pc:sldChg chg="del">
        <pc:chgData name="Gerson" userId="6c4494c9-e300-475e-8570-19c96c3d8172" providerId="ADAL" clId="{31AD0EF7-A346-477D-86F2-A1D5AE438D28}" dt="2020-08-18T12:51:22.960" v="0" actId="47"/>
        <pc:sldMkLst>
          <pc:docMk/>
          <pc:sldMk cId="1656836468" sldId="403"/>
        </pc:sldMkLst>
      </pc:sldChg>
      <pc:sldChg chg="del">
        <pc:chgData name="Gerson" userId="6c4494c9-e300-475e-8570-19c96c3d8172" providerId="ADAL" clId="{31AD0EF7-A346-477D-86F2-A1D5AE438D28}" dt="2020-08-18T12:51:22.960" v="0" actId="47"/>
        <pc:sldMkLst>
          <pc:docMk/>
          <pc:sldMk cId="1897799432" sldId="404"/>
        </pc:sldMkLst>
      </pc:sldChg>
      <pc:sldChg chg="del">
        <pc:chgData name="Gerson" userId="6c4494c9-e300-475e-8570-19c96c3d8172" providerId="ADAL" clId="{31AD0EF7-A346-477D-86F2-A1D5AE438D28}" dt="2020-08-18T12:51:22.960" v="0" actId="47"/>
        <pc:sldMkLst>
          <pc:docMk/>
          <pc:sldMk cId="3712091084" sldId="405"/>
        </pc:sldMkLst>
      </pc:sldChg>
      <pc:sldChg chg="del">
        <pc:chgData name="Gerson" userId="6c4494c9-e300-475e-8570-19c96c3d8172" providerId="ADAL" clId="{31AD0EF7-A346-477D-86F2-A1D5AE438D28}" dt="2020-08-18T12:51:22.960" v="0" actId="47"/>
        <pc:sldMkLst>
          <pc:docMk/>
          <pc:sldMk cId="863076824" sldId="406"/>
        </pc:sldMkLst>
      </pc:sldChg>
      <pc:sldChg chg="del">
        <pc:chgData name="Gerson" userId="6c4494c9-e300-475e-8570-19c96c3d8172" providerId="ADAL" clId="{31AD0EF7-A346-477D-86F2-A1D5AE438D28}" dt="2020-08-18T12:51:22.960" v="0" actId="47"/>
        <pc:sldMkLst>
          <pc:docMk/>
          <pc:sldMk cId="4113554818" sldId="407"/>
        </pc:sldMkLst>
      </pc:sldChg>
      <pc:sldChg chg="del">
        <pc:chgData name="Gerson" userId="6c4494c9-e300-475e-8570-19c96c3d8172" providerId="ADAL" clId="{31AD0EF7-A346-477D-86F2-A1D5AE438D28}" dt="2020-08-18T12:51:22.960" v="0" actId="47"/>
        <pc:sldMkLst>
          <pc:docMk/>
          <pc:sldMk cId="4215766000" sldId="408"/>
        </pc:sldMkLst>
      </pc:sldChg>
      <pc:sldChg chg="del">
        <pc:chgData name="Gerson" userId="6c4494c9-e300-475e-8570-19c96c3d8172" providerId="ADAL" clId="{31AD0EF7-A346-477D-86F2-A1D5AE438D28}" dt="2020-08-18T12:51:22.960" v="0" actId="47"/>
        <pc:sldMkLst>
          <pc:docMk/>
          <pc:sldMk cId="1827136354" sldId="411"/>
        </pc:sldMkLst>
      </pc:sldChg>
      <pc:sldChg chg="del">
        <pc:chgData name="Gerson" userId="6c4494c9-e300-475e-8570-19c96c3d8172" providerId="ADAL" clId="{31AD0EF7-A346-477D-86F2-A1D5AE438D28}" dt="2020-08-18T12:51:22.960" v="0" actId="47"/>
        <pc:sldMkLst>
          <pc:docMk/>
          <pc:sldMk cId="3817274924" sldId="413"/>
        </pc:sldMkLst>
      </pc:sldChg>
      <pc:sldChg chg="del">
        <pc:chgData name="Gerson" userId="6c4494c9-e300-475e-8570-19c96c3d8172" providerId="ADAL" clId="{31AD0EF7-A346-477D-86F2-A1D5AE438D28}" dt="2020-08-18T12:51:22.960" v="0" actId="47"/>
        <pc:sldMkLst>
          <pc:docMk/>
          <pc:sldMk cId="2735422310" sldId="415"/>
        </pc:sldMkLst>
      </pc:sldChg>
      <pc:sldChg chg="del">
        <pc:chgData name="Gerson" userId="6c4494c9-e300-475e-8570-19c96c3d8172" providerId="ADAL" clId="{31AD0EF7-A346-477D-86F2-A1D5AE438D28}" dt="2020-08-18T12:51:22.960" v="0" actId="47"/>
        <pc:sldMkLst>
          <pc:docMk/>
          <pc:sldMk cId="308694963" sldId="419"/>
        </pc:sldMkLst>
      </pc:sldChg>
      <pc:sldChg chg="del">
        <pc:chgData name="Gerson" userId="6c4494c9-e300-475e-8570-19c96c3d8172" providerId="ADAL" clId="{31AD0EF7-A346-477D-86F2-A1D5AE438D28}" dt="2020-08-18T12:51:22.960" v="0" actId="47"/>
        <pc:sldMkLst>
          <pc:docMk/>
          <pc:sldMk cId="1273184692" sldId="420"/>
        </pc:sldMkLst>
      </pc:sldChg>
      <pc:sldChg chg="del">
        <pc:chgData name="Gerson" userId="6c4494c9-e300-475e-8570-19c96c3d8172" providerId="ADAL" clId="{31AD0EF7-A346-477D-86F2-A1D5AE438D28}" dt="2020-08-18T12:51:22.960" v="0" actId="47"/>
        <pc:sldMkLst>
          <pc:docMk/>
          <pc:sldMk cId="364749994" sldId="424"/>
        </pc:sldMkLst>
      </pc:sldChg>
      <pc:sldChg chg="del">
        <pc:chgData name="Gerson" userId="6c4494c9-e300-475e-8570-19c96c3d8172" providerId="ADAL" clId="{31AD0EF7-A346-477D-86F2-A1D5AE438D28}" dt="2020-08-18T12:51:22.960" v="0" actId="47"/>
        <pc:sldMkLst>
          <pc:docMk/>
          <pc:sldMk cId="2239785145" sldId="425"/>
        </pc:sldMkLst>
      </pc:sldChg>
      <pc:sldChg chg="del">
        <pc:chgData name="Gerson" userId="6c4494c9-e300-475e-8570-19c96c3d8172" providerId="ADAL" clId="{31AD0EF7-A346-477D-86F2-A1D5AE438D28}" dt="2020-08-18T12:51:22.960" v="0" actId="47"/>
        <pc:sldMkLst>
          <pc:docMk/>
          <pc:sldMk cId="647090416" sldId="500"/>
        </pc:sldMkLst>
      </pc:sldChg>
      <pc:sldChg chg="del">
        <pc:chgData name="Gerson" userId="6c4494c9-e300-475e-8570-19c96c3d8172" providerId="ADAL" clId="{31AD0EF7-A346-477D-86F2-A1D5AE438D28}" dt="2020-08-18T12:51:22.960" v="0" actId="47"/>
        <pc:sldMkLst>
          <pc:docMk/>
          <pc:sldMk cId="3878542236" sldId="510"/>
        </pc:sldMkLst>
      </pc:sldChg>
      <pc:sldChg chg="del">
        <pc:chgData name="Gerson" userId="6c4494c9-e300-475e-8570-19c96c3d8172" providerId="ADAL" clId="{31AD0EF7-A346-477D-86F2-A1D5AE438D28}" dt="2020-08-18T12:51:22.960" v="0" actId="47"/>
        <pc:sldMkLst>
          <pc:docMk/>
          <pc:sldMk cId="1566509158" sldId="515"/>
        </pc:sldMkLst>
      </pc:sldChg>
      <pc:sldChg chg="del">
        <pc:chgData name="Gerson" userId="6c4494c9-e300-475e-8570-19c96c3d8172" providerId="ADAL" clId="{31AD0EF7-A346-477D-86F2-A1D5AE438D28}" dt="2020-08-18T12:51:22.960" v="0" actId="47"/>
        <pc:sldMkLst>
          <pc:docMk/>
          <pc:sldMk cId="3715420402" sldId="519"/>
        </pc:sldMkLst>
      </pc:sldChg>
      <pc:sldChg chg="del">
        <pc:chgData name="Gerson" userId="6c4494c9-e300-475e-8570-19c96c3d8172" providerId="ADAL" clId="{31AD0EF7-A346-477D-86F2-A1D5AE438D28}" dt="2020-08-18T12:51:22.960" v="0" actId="47"/>
        <pc:sldMkLst>
          <pc:docMk/>
          <pc:sldMk cId="4138011450" sldId="520"/>
        </pc:sldMkLst>
      </pc:sldChg>
      <pc:sldChg chg="del">
        <pc:chgData name="Gerson" userId="6c4494c9-e300-475e-8570-19c96c3d8172" providerId="ADAL" clId="{31AD0EF7-A346-477D-86F2-A1D5AE438D28}" dt="2020-08-18T12:51:22.960" v="0" actId="47"/>
        <pc:sldMkLst>
          <pc:docMk/>
          <pc:sldMk cId="3216072980" sldId="521"/>
        </pc:sldMkLst>
      </pc:sldChg>
      <pc:sldChg chg="del">
        <pc:chgData name="Gerson" userId="6c4494c9-e300-475e-8570-19c96c3d8172" providerId="ADAL" clId="{31AD0EF7-A346-477D-86F2-A1D5AE438D28}" dt="2020-08-18T12:51:22.960" v="0" actId="47"/>
        <pc:sldMkLst>
          <pc:docMk/>
          <pc:sldMk cId="1968941761" sldId="523"/>
        </pc:sldMkLst>
      </pc:sldChg>
      <pc:sldChg chg="del">
        <pc:chgData name="Gerson" userId="6c4494c9-e300-475e-8570-19c96c3d8172" providerId="ADAL" clId="{31AD0EF7-A346-477D-86F2-A1D5AE438D28}" dt="2020-08-18T12:51:22.960" v="0" actId="47"/>
        <pc:sldMkLst>
          <pc:docMk/>
          <pc:sldMk cId="1783407013" sldId="524"/>
        </pc:sldMkLst>
      </pc:sldChg>
      <pc:sldChg chg="del">
        <pc:chgData name="Gerson" userId="6c4494c9-e300-475e-8570-19c96c3d8172" providerId="ADAL" clId="{31AD0EF7-A346-477D-86F2-A1D5AE438D28}" dt="2020-08-18T12:51:22.960" v="0" actId="47"/>
        <pc:sldMkLst>
          <pc:docMk/>
          <pc:sldMk cId="1258428173" sldId="527"/>
        </pc:sldMkLst>
      </pc:sldChg>
      <pc:sldChg chg="del">
        <pc:chgData name="Gerson" userId="6c4494c9-e300-475e-8570-19c96c3d8172" providerId="ADAL" clId="{31AD0EF7-A346-477D-86F2-A1D5AE438D28}" dt="2020-08-18T12:51:22.960" v="0" actId="47"/>
        <pc:sldMkLst>
          <pc:docMk/>
          <pc:sldMk cId="585640312" sldId="528"/>
        </pc:sldMkLst>
      </pc:sldChg>
      <pc:sldChg chg="del">
        <pc:chgData name="Gerson" userId="6c4494c9-e300-475e-8570-19c96c3d8172" providerId="ADAL" clId="{31AD0EF7-A346-477D-86F2-A1D5AE438D28}" dt="2020-08-18T12:51:22.960" v="0" actId="47"/>
        <pc:sldMkLst>
          <pc:docMk/>
          <pc:sldMk cId="1755117090" sldId="530"/>
        </pc:sldMkLst>
      </pc:sldChg>
      <pc:sldChg chg="del">
        <pc:chgData name="Gerson" userId="6c4494c9-e300-475e-8570-19c96c3d8172" providerId="ADAL" clId="{31AD0EF7-A346-477D-86F2-A1D5AE438D28}" dt="2020-08-18T12:51:22.960" v="0" actId="47"/>
        <pc:sldMkLst>
          <pc:docMk/>
          <pc:sldMk cId="2787704110" sldId="541"/>
        </pc:sldMkLst>
      </pc:sldChg>
      <pc:sldChg chg="del">
        <pc:chgData name="Gerson" userId="6c4494c9-e300-475e-8570-19c96c3d8172" providerId="ADAL" clId="{31AD0EF7-A346-477D-86F2-A1D5AE438D28}" dt="2020-08-18T12:51:22.960" v="0" actId="47"/>
        <pc:sldMkLst>
          <pc:docMk/>
          <pc:sldMk cId="1746918069" sldId="542"/>
        </pc:sldMkLst>
      </pc:sldChg>
      <pc:sldChg chg="del">
        <pc:chgData name="Gerson" userId="6c4494c9-e300-475e-8570-19c96c3d8172" providerId="ADAL" clId="{31AD0EF7-A346-477D-86F2-A1D5AE438D28}" dt="2020-08-18T12:51:22.960" v="0" actId="47"/>
        <pc:sldMkLst>
          <pc:docMk/>
          <pc:sldMk cId="3223225079" sldId="543"/>
        </pc:sldMkLst>
      </pc:sldChg>
      <pc:sldChg chg="del">
        <pc:chgData name="Gerson" userId="6c4494c9-e300-475e-8570-19c96c3d8172" providerId="ADAL" clId="{31AD0EF7-A346-477D-86F2-A1D5AE438D28}" dt="2020-08-18T12:51:22.960" v="0" actId="47"/>
        <pc:sldMkLst>
          <pc:docMk/>
          <pc:sldMk cId="2347171927" sldId="544"/>
        </pc:sldMkLst>
      </pc:sldChg>
      <pc:sldChg chg="del">
        <pc:chgData name="Gerson" userId="6c4494c9-e300-475e-8570-19c96c3d8172" providerId="ADAL" clId="{31AD0EF7-A346-477D-86F2-A1D5AE438D28}" dt="2020-08-18T12:51:22.960" v="0" actId="47"/>
        <pc:sldMkLst>
          <pc:docMk/>
          <pc:sldMk cId="603599838" sldId="546"/>
        </pc:sldMkLst>
      </pc:sldChg>
      <pc:sldChg chg="modSp mod">
        <pc:chgData name="Gerson" userId="6c4494c9-e300-475e-8570-19c96c3d8172" providerId="ADAL" clId="{31AD0EF7-A346-477D-86F2-A1D5AE438D28}" dt="2020-09-02T16:39:17.793" v="2525" actId="20577"/>
        <pc:sldMkLst>
          <pc:docMk/>
          <pc:sldMk cId="2872109553" sldId="574"/>
        </pc:sldMkLst>
        <pc:spChg chg="mod">
          <ac:chgData name="Gerson" userId="6c4494c9-e300-475e-8570-19c96c3d8172" providerId="ADAL" clId="{31AD0EF7-A346-477D-86F2-A1D5AE438D28}" dt="2020-09-02T16:39:17.793" v="2525" actId="20577"/>
          <ac:spMkLst>
            <pc:docMk/>
            <pc:sldMk cId="2872109553" sldId="574"/>
            <ac:spMk id="13" creationId="{00000000-0000-0000-0000-000000000000}"/>
          </ac:spMkLst>
        </pc:spChg>
      </pc:sldChg>
      <pc:sldChg chg="del">
        <pc:chgData name="Gerson" userId="6c4494c9-e300-475e-8570-19c96c3d8172" providerId="ADAL" clId="{31AD0EF7-A346-477D-86F2-A1D5AE438D28}" dt="2020-08-18T12:51:22.960" v="0" actId="47"/>
        <pc:sldMkLst>
          <pc:docMk/>
          <pc:sldMk cId="1072351053" sldId="591"/>
        </pc:sldMkLst>
      </pc:sldChg>
      <pc:sldChg chg="modSp">
        <pc:chgData name="Gerson" userId="6c4494c9-e300-475e-8570-19c96c3d8172" providerId="ADAL" clId="{31AD0EF7-A346-477D-86F2-A1D5AE438D28}" dt="2020-08-18T12:57:13.766" v="822" actId="207"/>
        <pc:sldMkLst>
          <pc:docMk/>
          <pc:sldMk cId="2415085052" sldId="593"/>
        </pc:sldMkLst>
        <pc:spChg chg="mod">
          <ac:chgData name="Gerson" userId="6c4494c9-e300-475e-8570-19c96c3d8172" providerId="ADAL" clId="{31AD0EF7-A346-477D-86F2-A1D5AE438D28}" dt="2020-08-18T12:57:05.484" v="821" actId="207"/>
          <ac:spMkLst>
            <pc:docMk/>
            <pc:sldMk cId="2415085052" sldId="593"/>
            <ac:spMk id="34" creationId="{D2B518FD-0965-470A-B08B-BC922DCE8AA1}"/>
          </ac:spMkLst>
        </pc:spChg>
        <pc:spChg chg="mod">
          <ac:chgData name="Gerson" userId="6c4494c9-e300-475e-8570-19c96c3d8172" providerId="ADAL" clId="{31AD0EF7-A346-477D-86F2-A1D5AE438D28}" dt="2020-08-18T12:57:13.766" v="822" actId="207"/>
          <ac:spMkLst>
            <pc:docMk/>
            <pc:sldMk cId="2415085052" sldId="593"/>
            <ac:spMk id="35" creationId="{C2994BD9-0111-4FDC-8D1C-9F7C0C4A01F4}"/>
          </ac:spMkLst>
        </pc:spChg>
      </pc:sldChg>
      <pc:sldChg chg="del">
        <pc:chgData name="Gerson" userId="6c4494c9-e300-475e-8570-19c96c3d8172" providerId="ADAL" clId="{31AD0EF7-A346-477D-86F2-A1D5AE438D28}" dt="2020-08-18T12:51:22.960" v="0" actId="47"/>
        <pc:sldMkLst>
          <pc:docMk/>
          <pc:sldMk cId="2549242643" sldId="596"/>
        </pc:sldMkLst>
      </pc:sldChg>
      <pc:sldChg chg="del">
        <pc:chgData name="Gerson" userId="6c4494c9-e300-475e-8570-19c96c3d8172" providerId="ADAL" clId="{31AD0EF7-A346-477D-86F2-A1D5AE438D28}" dt="2020-08-18T12:51:22.960" v="0" actId="47"/>
        <pc:sldMkLst>
          <pc:docMk/>
          <pc:sldMk cId="1687103395" sldId="598"/>
        </pc:sldMkLst>
      </pc:sldChg>
      <pc:sldChg chg="modSp mod modAnim">
        <pc:chgData name="Gerson" userId="6c4494c9-e300-475e-8570-19c96c3d8172" providerId="ADAL" clId="{31AD0EF7-A346-477D-86F2-A1D5AE438D28}" dt="2020-08-18T12:56:34.543" v="820" actId="20577"/>
        <pc:sldMkLst>
          <pc:docMk/>
          <pc:sldMk cId="2177177731" sldId="599"/>
        </pc:sldMkLst>
        <pc:spChg chg="mod">
          <ac:chgData name="Gerson" userId="6c4494c9-e300-475e-8570-19c96c3d8172" providerId="ADAL" clId="{31AD0EF7-A346-477D-86F2-A1D5AE438D28}" dt="2020-08-18T12:56:34.543" v="820" actId="20577"/>
          <ac:spMkLst>
            <pc:docMk/>
            <pc:sldMk cId="2177177731" sldId="599"/>
            <ac:spMk id="2" creationId="{00000000-0000-0000-0000-000000000000}"/>
          </ac:spMkLst>
        </pc:spChg>
        <pc:spChg chg="mod">
          <ac:chgData name="Gerson" userId="6c4494c9-e300-475e-8570-19c96c3d8172" providerId="ADAL" clId="{31AD0EF7-A346-477D-86F2-A1D5AE438D28}" dt="2020-08-18T12:51:45.374" v="15" actId="20577"/>
          <ac:spMkLst>
            <pc:docMk/>
            <pc:sldMk cId="2177177731" sldId="599"/>
            <ac:spMk id="4" creationId="{00000000-0000-0000-0000-000000000000}"/>
          </ac:spMkLst>
        </pc:spChg>
      </pc:sldChg>
      <pc:sldChg chg="modSp modAnim">
        <pc:chgData name="Gerson" userId="6c4494c9-e300-475e-8570-19c96c3d8172" providerId="ADAL" clId="{31AD0EF7-A346-477D-86F2-A1D5AE438D28}" dt="2020-08-18T12:59:04.575" v="1136" actId="20577"/>
        <pc:sldMkLst>
          <pc:docMk/>
          <pc:sldMk cId="1398324226" sldId="601"/>
        </pc:sldMkLst>
        <pc:spChg chg="mod">
          <ac:chgData name="Gerson" userId="6c4494c9-e300-475e-8570-19c96c3d8172" providerId="ADAL" clId="{31AD0EF7-A346-477D-86F2-A1D5AE438D28}" dt="2020-08-18T12:59:04.575" v="1136" actId="20577"/>
          <ac:spMkLst>
            <pc:docMk/>
            <pc:sldMk cId="1398324226" sldId="601"/>
            <ac:spMk id="2" creationId="{00000000-0000-0000-0000-000000000000}"/>
          </ac:spMkLst>
        </pc:spChg>
      </pc:sldChg>
      <pc:sldChg chg="addSp modSp mod">
        <pc:chgData name="Gerson" userId="6c4494c9-e300-475e-8570-19c96c3d8172" providerId="ADAL" clId="{31AD0EF7-A346-477D-86F2-A1D5AE438D28}" dt="2020-08-18T13:00:02.611" v="1209" actId="1035"/>
        <pc:sldMkLst>
          <pc:docMk/>
          <pc:sldMk cId="801199801" sldId="603"/>
        </pc:sldMkLst>
        <pc:spChg chg="add mod">
          <ac:chgData name="Gerson" userId="6c4494c9-e300-475e-8570-19c96c3d8172" providerId="ADAL" clId="{31AD0EF7-A346-477D-86F2-A1D5AE438D28}" dt="2020-08-18T13:00:02.611" v="1209" actId="1035"/>
          <ac:spMkLst>
            <pc:docMk/>
            <pc:sldMk cId="801199801" sldId="603"/>
            <ac:spMk id="5" creationId="{D301502E-5C83-4594-8D48-645D794E3502}"/>
          </ac:spMkLst>
        </pc:spChg>
      </pc:sldChg>
      <pc:sldChg chg="addSp mod">
        <pc:chgData name="Gerson" userId="6c4494c9-e300-475e-8570-19c96c3d8172" providerId="ADAL" clId="{31AD0EF7-A346-477D-86F2-A1D5AE438D28}" dt="2020-08-18T13:00:06.382" v="1210" actId="22"/>
        <pc:sldMkLst>
          <pc:docMk/>
          <pc:sldMk cId="2938640072" sldId="604"/>
        </pc:sldMkLst>
        <pc:spChg chg="add">
          <ac:chgData name="Gerson" userId="6c4494c9-e300-475e-8570-19c96c3d8172" providerId="ADAL" clId="{31AD0EF7-A346-477D-86F2-A1D5AE438D28}" dt="2020-08-18T13:00:06.382" v="1210" actId="22"/>
          <ac:spMkLst>
            <pc:docMk/>
            <pc:sldMk cId="2938640072" sldId="604"/>
            <ac:spMk id="2" creationId="{F4EF15BF-3C45-4613-B044-BDD0032F1753}"/>
          </ac:spMkLst>
        </pc:spChg>
      </pc:sldChg>
      <pc:sldChg chg="addSp delSp modSp mod">
        <pc:chgData name="Gerson" userId="6c4494c9-e300-475e-8570-19c96c3d8172" providerId="ADAL" clId="{31AD0EF7-A346-477D-86F2-A1D5AE438D28}" dt="2020-08-18T13:00:54.668" v="1287" actId="1037"/>
        <pc:sldMkLst>
          <pc:docMk/>
          <pc:sldMk cId="446769231" sldId="605"/>
        </pc:sldMkLst>
        <pc:spChg chg="add del mod">
          <ac:chgData name="Gerson" userId="6c4494c9-e300-475e-8570-19c96c3d8172" providerId="ADAL" clId="{31AD0EF7-A346-477D-86F2-A1D5AE438D28}" dt="2020-08-18T13:00:51.668" v="1272" actId="478"/>
          <ac:spMkLst>
            <pc:docMk/>
            <pc:sldMk cId="446769231" sldId="605"/>
            <ac:spMk id="2" creationId="{F9FA3F01-533E-4811-BBA1-2A0A16E3EE7D}"/>
          </ac:spMkLst>
        </pc:spChg>
        <pc:picChg chg="mod">
          <ac:chgData name="Gerson" userId="6c4494c9-e300-475e-8570-19c96c3d8172" providerId="ADAL" clId="{31AD0EF7-A346-477D-86F2-A1D5AE438D28}" dt="2020-08-18T13:00:54.668" v="1287" actId="1037"/>
          <ac:picMkLst>
            <pc:docMk/>
            <pc:sldMk cId="446769231" sldId="605"/>
            <ac:picMk id="10" creationId="{B94BA9D3-7AD4-41E3-BFAD-B5A22B305A1B}"/>
          </ac:picMkLst>
        </pc:picChg>
      </pc:sldChg>
      <pc:sldChg chg="modSp mod">
        <pc:chgData name="Gerson" userId="6c4494c9-e300-475e-8570-19c96c3d8172" providerId="ADAL" clId="{31AD0EF7-A346-477D-86F2-A1D5AE438D28}" dt="2020-08-18T12:51:35.790" v="2" actId="20577"/>
        <pc:sldMkLst>
          <pc:docMk/>
          <pc:sldMk cId="83263419" sldId="607"/>
        </pc:sldMkLst>
        <pc:spChg chg="mod">
          <ac:chgData name="Gerson" userId="6c4494c9-e300-475e-8570-19c96c3d8172" providerId="ADAL" clId="{31AD0EF7-A346-477D-86F2-A1D5AE438D28}" dt="2020-08-18T12:51:35.790" v="2" actId="20577"/>
          <ac:spMkLst>
            <pc:docMk/>
            <pc:sldMk cId="83263419" sldId="607"/>
            <ac:spMk id="2" creationId="{00000000-0000-0000-0000-000000000000}"/>
          </ac:spMkLst>
        </pc:spChg>
      </pc:sldChg>
      <pc:sldChg chg="del">
        <pc:chgData name="Gerson" userId="6c4494c9-e300-475e-8570-19c96c3d8172" providerId="ADAL" clId="{31AD0EF7-A346-477D-86F2-A1D5AE438D28}" dt="2020-08-18T12:51:22.960" v="0" actId="47"/>
        <pc:sldMkLst>
          <pc:docMk/>
          <pc:sldMk cId="1523763464" sldId="608"/>
        </pc:sldMkLst>
      </pc:sldChg>
      <pc:sldChg chg="del">
        <pc:chgData name="Gerson" userId="6c4494c9-e300-475e-8570-19c96c3d8172" providerId="ADAL" clId="{31AD0EF7-A346-477D-86F2-A1D5AE438D28}" dt="2020-08-18T12:51:22.960" v="0" actId="47"/>
        <pc:sldMkLst>
          <pc:docMk/>
          <pc:sldMk cId="1385264170" sldId="612"/>
        </pc:sldMkLst>
      </pc:sldChg>
      <pc:sldChg chg="del">
        <pc:chgData name="Gerson" userId="6c4494c9-e300-475e-8570-19c96c3d8172" providerId="ADAL" clId="{31AD0EF7-A346-477D-86F2-A1D5AE438D28}" dt="2020-08-18T12:51:22.960" v="0" actId="47"/>
        <pc:sldMkLst>
          <pc:docMk/>
          <pc:sldMk cId="825584199" sldId="613"/>
        </pc:sldMkLst>
      </pc:sldChg>
      <pc:sldChg chg="del">
        <pc:chgData name="Gerson" userId="6c4494c9-e300-475e-8570-19c96c3d8172" providerId="ADAL" clId="{31AD0EF7-A346-477D-86F2-A1D5AE438D28}" dt="2020-08-18T12:51:22.960" v="0" actId="47"/>
        <pc:sldMkLst>
          <pc:docMk/>
          <pc:sldMk cId="2157308186" sldId="614"/>
        </pc:sldMkLst>
      </pc:sldChg>
      <pc:sldChg chg="modSp add">
        <pc:chgData name="Gerson" userId="6c4494c9-e300-475e-8570-19c96c3d8172" providerId="ADAL" clId="{31AD0EF7-A346-477D-86F2-A1D5AE438D28}" dt="2020-09-02T21:42:59.683" v="2532" actId="20577"/>
        <pc:sldMkLst>
          <pc:docMk/>
          <pc:sldMk cId="2820918408" sldId="616"/>
        </pc:sldMkLst>
        <pc:spChg chg="mod">
          <ac:chgData name="Gerson" userId="6c4494c9-e300-475e-8570-19c96c3d8172" providerId="ADAL" clId="{31AD0EF7-A346-477D-86F2-A1D5AE438D28}" dt="2020-09-02T21:42:59.683" v="2532" actId="20577"/>
          <ac:spMkLst>
            <pc:docMk/>
            <pc:sldMk cId="2820918408" sldId="616"/>
            <ac:spMk id="2" creationId="{00000000-0000-0000-0000-000000000000}"/>
          </ac:spMkLst>
        </pc:spChg>
      </pc:sldChg>
      <pc:sldChg chg="modSp add mod ord modAnim">
        <pc:chgData name="Gerson" userId="6c4494c9-e300-475e-8570-19c96c3d8172" providerId="ADAL" clId="{31AD0EF7-A346-477D-86F2-A1D5AE438D28}" dt="2020-08-18T12:58:29.323" v="1011" actId="6549"/>
        <pc:sldMkLst>
          <pc:docMk/>
          <pc:sldMk cId="3128149770" sldId="617"/>
        </pc:sldMkLst>
        <pc:spChg chg="mod">
          <ac:chgData name="Gerson" userId="6c4494c9-e300-475e-8570-19c96c3d8172" providerId="ADAL" clId="{31AD0EF7-A346-477D-86F2-A1D5AE438D28}" dt="2020-08-18T12:58:29.323" v="1011" actId="6549"/>
          <ac:spMkLst>
            <pc:docMk/>
            <pc:sldMk cId="3128149770" sldId="617"/>
            <ac:spMk id="2" creationId="{00000000-0000-0000-0000-000000000000}"/>
          </ac:spMkLst>
        </pc:spChg>
        <pc:spChg chg="mod">
          <ac:chgData name="Gerson" userId="6c4494c9-e300-475e-8570-19c96c3d8172" providerId="ADAL" clId="{31AD0EF7-A346-477D-86F2-A1D5AE438D28}" dt="2020-08-18T12:58:02.916" v="873" actId="20577"/>
          <ac:spMkLst>
            <pc:docMk/>
            <pc:sldMk cId="3128149770" sldId="617"/>
            <ac:spMk id="4" creationId="{00000000-0000-0000-0000-000000000000}"/>
          </ac:spMkLst>
        </pc:spChg>
      </pc:sldChg>
      <pc:sldChg chg="modSp add mod">
        <pc:chgData name="Gerson" userId="6c4494c9-e300-475e-8570-19c96c3d8172" providerId="ADAL" clId="{31AD0EF7-A346-477D-86F2-A1D5AE438D28}" dt="2020-08-18T22:10:43.161" v="1508" actId="1076"/>
        <pc:sldMkLst>
          <pc:docMk/>
          <pc:sldMk cId="2844713583" sldId="618"/>
        </pc:sldMkLst>
        <pc:spChg chg="mod">
          <ac:chgData name="Gerson" userId="6c4494c9-e300-475e-8570-19c96c3d8172" providerId="ADAL" clId="{31AD0EF7-A346-477D-86F2-A1D5AE438D28}" dt="2020-08-18T22:08:03.180" v="1296" actId="20577"/>
          <ac:spMkLst>
            <pc:docMk/>
            <pc:sldMk cId="2844713583" sldId="618"/>
            <ac:spMk id="7" creationId="{FFD3DC5B-CCF8-4D95-A962-9E9AD67FABBC}"/>
          </ac:spMkLst>
        </pc:spChg>
        <pc:spChg chg="mod">
          <ac:chgData name="Gerson" userId="6c4494c9-e300-475e-8570-19c96c3d8172" providerId="ADAL" clId="{31AD0EF7-A346-477D-86F2-A1D5AE438D28}" dt="2020-08-18T22:08:14.263" v="1307" actId="20577"/>
          <ac:spMkLst>
            <pc:docMk/>
            <pc:sldMk cId="2844713583" sldId="618"/>
            <ac:spMk id="8" creationId="{1246D602-D2E6-4673-951D-352CAEA74EC5}"/>
          </ac:spMkLst>
        </pc:spChg>
        <pc:spChg chg="mod">
          <ac:chgData name="Gerson" userId="6c4494c9-e300-475e-8570-19c96c3d8172" providerId="ADAL" clId="{31AD0EF7-A346-477D-86F2-A1D5AE438D28}" dt="2020-08-18T22:08:19.750" v="1319" actId="20577"/>
          <ac:spMkLst>
            <pc:docMk/>
            <pc:sldMk cId="2844713583" sldId="618"/>
            <ac:spMk id="9" creationId="{A8CAF408-7AEF-46A5-BE2C-9BE73369B7E1}"/>
          </ac:spMkLst>
        </pc:spChg>
        <pc:spChg chg="mod">
          <ac:chgData name="Gerson" userId="6c4494c9-e300-475e-8570-19c96c3d8172" providerId="ADAL" clId="{31AD0EF7-A346-477D-86F2-A1D5AE438D28}" dt="2020-08-18T22:08:23.835" v="1327" actId="20577"/>
          <ac:spMkLst>
            <pc:docMk/>
            <pc:sldMk cId="2844713583" sldId="618"/>
            <ac:spMk id="10" creationId="{2E5D830F-E594-4A4E-865A-ED3EF8AED2C7}"/>
          </ac:spMkLst>
        </pc:spChg>
        <pc:spChg chg="mod">
          <ac:chgData name="Gerson" userId="6c4494c9-e300-475e-8570-19c96c3d8172" providerId="ADAL" clId="{31AD0EF7-A346-477D-86F2-A1D5AE438D28}" dt="2020-08-18T22:09:03.439" v="1390" actId="14100"/>
          <ac:spMkLst>
            <pc:docMk/>
            <pc:sldMk cId="2844713583" sldId="618"/>
            <ac:spMk id="14" creationId="{C76ED18D-BAB8-4623-9F47-429CD0C89156}"/>
          </ac:spMkLst>
        </pc:spChg>
        <pc:spChg chg="mod">
          <ac:chgData name="Gerson" userId="6c4494c9-e300-475e-8570-19c96c3d8172" providerId="ADAL" clId="{31AD0EF7-A346-477D-86F2-A1D5AE438D28}" dt="2020-08-18T22:10:27.290" v="1505" actId="20577"/>
          <ac:spMkLst>
            <pc:docMk/>
            <pc:sldMk cId="2844713583" sldId="618"/>
            <ac:spMk id="32" creationId="{057FCB7D-5B0A-4D23-AEF9-7F2AA1E30C76}"/>
          </ac:spMkLst>
        </pc:spChg>
        <pc:picChg chg="mod">
          <ac:chgData name="Gerson" userId="6c4494c9-e300-475e-8570-19c96c3d8172" providerId="ADAL" clId="{31AD0EF7-A346-477D-86F2-A1D5AE438D28}" dt="2020-08-18T22:09:23.302" v="1393" actId="1076"/>
          <ac:picMkLst>
            <pc:docMk/>
            <pc:sldMk cId="2844713583" sldId="618"/>
            <ac:picMk id="24" creationId="{B805637B-3BD1-444D-B19B-DD46F785575B}"/>
          </ac:picMkLst>
        </pc:picChg>
        <pc:picChg chg="mod">
          <ac:chgData name="Gerson" userId="6c4494c9-e300-475e-8570-19c96c3d8172" providerId="ADAL" clId="{31AD0EF7-A346-477D-86F2-A1D5AE438D28}" dt="2020-08-18T22:09:17.297" v="1392" actId="1076"/>
          <ac:picMkLst>
            <pc:docMk/>
            <pc:sldMk cId="2844713583" sldId="618"/>
            <ac:picMk id="29" creationId="{19B3DCB4-A744-41A9-9082-4FA04F7F8229}"/>
          </ac:picMkLst>
        </pc:picChg>
        <pc:picChg chg="mod">
          <ac:chgData name="Gerson" userId="6c4494c9-e300-475e-8570-19c96c3d8172" providerId="ADAL" clId="{31AD0EF7-A346-477D-86F2-A1D5AE438D28}" dt="2020-08-18T22:10:35.051" v="1507" actId="1076"/>
          <ac:picMkLst>
            <pc:docMk/>
            <pc:sldMk cId="2844713583" sldId="618"/>
            <ac:picMk id="43" creationId="{69FAC983-C7FF-41C6-9EB6-E6E0B97E47CB}"/>
          </ac:picMkLst>
        </pc:picChg>
        <pc:picChg chg="mod">
          <ac:chgData name="Gerson" userId="6c4494c9-e300-475e-8570-19c96c3d8172" providerId="ADAL" clId="{31AD0EF7-A346-477D-86F2-A1D5AE438D28}" dt="2020-08-18T22:10:43.161" v="1508" actId="1076"/>
          <ac:picMkLst>
            <pc:docMk/>
            <pc:sldMk cId="2844713583" sldId="618"/>
            <ac:picMk id="47" creationId="{233C002F-C1FF-404F-84F0-8020562F896F}"/>
          </ac:picMkLst>
        </pc:picChg>
      </pc:sldChg>
      <pc:sldChg chg="addSp modSp add mod">
        <pc:chgData name="Gerson" userId="6c4494c9-e300-475e-8570-19c96c3d8172" providerId="ADAL" clId="{31AD0EF7-A346-477D-86F2-A1D5AE438D28}" dt="2020-09-01T21:19:07.622" v="1968" actId="1076"/>
        <pc:sldMkLst>
          <pc:docMk/>
          <pc:sldMk cId="3275046269" sldId="619"/>
        </pc:sldMkLst>
        <pc:spChg chg="add mod">
          <ac:chgData name="Gerson" userId="6c4494c9-e300-475e-8570-19c96c3d8172" providerId="ADAL" clId="{31AD0EF7-A346-477D-86F2-A1D5AE438D28}" dt="2020-08-19T21:57:18.187" v="1631" actId="1076"/>
          <ac:spMkLst>
            <pc:docMk/>
            <pc:sldMk cId="3275046269" sldId="619"/>
            <ac:spMk id="2" creationId="{439F4F44-E44F-4C34-AC52-F27CE2FFABA1}"/>
          </ac:spMkLst>
        </pc:spChg>
        <pc:spChg chg="add mod">
          <ac:chgData name="Gerson" userId="6c4494c9-e300-475e-8570-19c96c3d8172" providerId="ADAL" clId="{31AD0EF7-A346-477D-86F2-A1D5AE438D28}" dt="2020-08-19T21:57:48.725" v="1653" actId="14100"/>
          <ac:spMkLst>
            <pc:docMk/>
            <pc:sldMk cId="3275046269" sldId="619"/>
            <ac:spMk id="5" creationId="{594DEB65-832F-44B0-A79C-0568B4FA68C6}"/>
          </ac:spMkLst>
        </pc:spChg>
        <pc:spChg chg="add mod">
          <ac:chgData name="Gerson" userId="6c4494c9-e300-475e-8570-19c96c3d8172" providerId="ADAL" clId="{31AD0EF7-A346-477D-86F2-A1D5AE438D28}" dt="2020-08-19T22:00:33.650" v="1772" actId="20577"/>
          <ac:spMkLst>
            <pc:docMk/>
            <pc:sldMk cId="3275046269" sldId="619"/>
            <ac:spMk id="6" creationId="{D099F932-32D2-4ADD-8B90-82A8E8BFCFAB}"/>
          </ac:spMkLst>
        </pc:spChg>
        <pc:spChg chg="mod">
          <ac:chgData name="Gerson" userId="6c4494c9-e300-475e-8570-19c96c3d8172" providerId="ADAL" clId="{31AD0EF7-A346-477D-86F2-A1D5AE438D28}" dt="2020-08-19T21:55:14.972" v="1517" actId="20577"/>
          <ac:spMkLst>
            <pc:docMk/>
            <pc:sldMk cId="3275046269" sldId="619"/>
            <ac:spMk id="7" creationId="{FFD3DC5B-CCF8-4D95-A962-9E9AD67FABBC}"/>
          </ac:spMkLst>
        </pc:spChg>
        <pc:spChg chg="mod">
          <ac:chgData name="Gerson" userId="6c4494c9-e300-475e-8570-19c96c3d8172" providerId="ADAL" clId="{31AD0EF7-A346-477D-86F2-A1D5AE438D28}" dt="2020-08-19T21:55:53.419" v="1528" actId="20577"/>
          <ac:spMkLst>
            <pc:docMk/>
            <pc:sldMk cId="3275046269" sldId="619"/>
            <ac:spMk id="8" creationId="{1246D602-D2E6-4673-951D-352CAEA74EC5}"/>
          </ac:spMkLst>
        </pc:spChg>
        <pc:spChg chg="mod">
          <ac:chgData name="Gerson" userId="6c4494c9-e300-475e-8570-19c96c3d8172" providerId="ADAL" clId="{31AD0EF7-A346-477D-86F2-A1D5AE438D28}" dt="2020-08-19T21:56:02.744" v="1552" actId="20577"/>
          <ac:spMkLst>
            <pc:docMk/>
            <pc:sldMk cId="3275046269" sldId="619"/>
            <ac:spMk id="9" creationId="{A8CAF408-7AEF-46A5-BE2C-9BE73369B7E1}"/>
          </ac:spMkLst>
        </pc:spChg>
        <pc:spChg chg="mod">
          <ac:chgData name="Gerson" userId="6c4494c9-e300-475e-8570-19c96c3d8172" providerId="ADAL" clId="{31AD0EF7-A346-477D-86F2-A1D5AE438D28}" dt="2020-08-19T21:56:13.748" v="1574" actId="20577"/>
          <ac:spMkLst>
            <pc:docMk/>
            <pc:sldMk cId="3275046269" sldId="619"/>
            <ac:spMk id="10" creationId="{2E5D830F-E594-4A4E-865A-ED3EF8AED2C7}"/>
          </ac:spMkLst>
        </pc:spChg>
        <pc:spChg chg="add mod">
          <ac:chgData name="Gerson" userId="6c4494c9-e300-475e-8570-19c96c3d8172" providerId="ADAL" clId="{31AD0EF7-A346-477D-86F2-A1D5AE438D28}" dt="2020-08-19T22:01:20.829" v="1827" actId="20577"/>
          <ac:spMkLst>
            <pc:docMk/>
            <pc:sldMk cId="3275046269" sldId="619"/>
            <ac:spMk id="11" creationId="{B5ADDF5A-8BAB-42CC-9746-83E315F09A69}"/>
          </ac:spMkLst>
        </pc:spChg>
        <pc:spChg chg="mod">
          <ac:chgData name="Gerson" userId="6c4494c9-e300-475e-8570-19c96c3d8172" providerId="ADAL" clId="{31AD0EF7-A346-477D-86F2-A1D5AE438D28}" dt="2020-08-19T21:56:57.440" v="1610" actId="20577"/>
          <ac:spMkLst>
            <pc:docMk/>
            <pc:sldMk cId="3275046269" sldId="619"/>
            <ac:spMk id="14" creationId="{C76ED18D-BAB8-4623-9F47-429CD0C89156}"/>
          </ac:spMkLst>
        </pc:spChg>
        <pc:spChg chg="mod">
          <ac:chgData name="Gerson" userId="6c4494c9-e300-475e-8570-19c96c3d8172" providerId="ADAL" clId="{31AD0EF7-A346-477D-86F2-A1D5AE438D28}" dt="2020-08-19T22:00:07.349" v="1731" actId="1037"/>
          <ac:spMkLst>
            <pc:docMk/>
            <pc:sldMk cId="3275046269" sldId="619"/>
            <ac:spMk id="32" creationId="{057FCB7D-5B0A-4D23-AEF9-7F2AA1E30C76}"/>
          </ac:spMkLst>
        </pc:spChg>
        <pc:picChg chg="mod">
          <ac:chgData name="Gerson" userId="6c4494c9-e300-475e-8570-19c96c3d8172" providerId="ADAL" clId="{31AD0EF7-A346-477D-86F2-A1D5AE438D28}" dt="2020-08-19T21:58:09.932" v="1655" actId="1076"/>
          <ac:picMkLst>
            <pc:docMk/>
            <pc:sldMk cId="3275046269" sldId="619"/>
            <ac:picMk id="22" creationId="{2C27A70E-C36E-4254-A687-402AE3A162C4}"/>
          </ac:picMkLst>
        </pc:picChg>
        <pc:picChg chg="mod">
          <ac:chgData name="Gerson" userId="6c4494c9-e300-475e-8570-19c96c3d8172" providerId="ADAL" clId="{31AD0EF7-A346-477D-86F2-A1D5AE438D28}" dt="2020-09-01T21:19:07.622" v="1968" actId="1076"/>
          <ac:picMkLst>
            <pc:docMk/>
            <pc:sldMk cId="3275046269" sldId="619"/>
            <ac:picMk id="24" creationId="{B805637B-3BD1-444D-B19B-DD46F785575B}"/>
          </ac:picMkLst>
        </pc:picChg>
        <pc:picChg chg="mod">
          <ac:chgData name="Gerson" userId="6c4494c9-e300-475e-8570-19c96c3d8172" providerId="ADAL" clId="{31AD0EF7-A346-477D-86F2-A1D5AE438D28}" dt="2020-08-19T21:58:51.412" v="1657" actId="1076"/>
          <ac:picMkLst>
            <pc:docMk/>
            <pc:sldMk cId="3275046269" sldId="619"/>
            <ac:picMk id="29" creationId="{19B3DCB4-A744-41A9-9082-4FA04F7F8229}"/>
          </ac:picMkLst>
        </pc:picChg>
        <pc:picChg chg="mod">
          <ac:chgData name="Gerson" userId="6c4494c9-e300-475e-8570-19c96c3d8172" providerId="ADAL" clId="{31AD0EF7-A346-477D-86F2-A1D5AE438D28}" dt="2020-08-19T22:02:23.699" v="1832" actId="1076"/>
          <ac:picMkLst>
            <pc:docMk/>
            <pc:sldMk cId="3275046269" sldId="619"/>
            <ac:picMk id="39" creationId="{62A3CC72-CA54-4AF6-9589-41B8F7A3737B}"/>
          </ac:picMkLst>
        </pc:picChg>
        <pc:picChg chg="mod">
          <ac:chgData name="Gerson" userId="6c4494c9-e300-475e-8570-19c96c3d8172" providerId="ADAL" clId="{31AD0EF7-A346-477D-86F2-A1D5AE438D28}" dt="2020-08-19T22:02:27.957" v="1833" actId="1076"/>
          <ac:picMkLst>
            <pc:docMk/>
            <pc:sldMk cId="3275046269" sldId="619"/>
            <ac:picMk id="43" creationId="{69FAC983-C7FF-41C6-9EB6-E6E0B97E47CB}"/>
          </ac:picMkLst>
        </pc:picChg>
        <pc:picChg chg="mod">
          <ac:chgData name="Gerson" userId="6c4494c9-e300-475e-8570-19c96c3d8172" providerId="ADAL" clId="{31AD0EF7-A346-477D-86F2-A1D5AE438D28}" dt="2020-08-19T22:02:11.869" v="1829" actId="1076"/>
          <ac:picMkLst>
            <pc:docMk/>
            <pc:sldMk cId="3275046269" sldId="619"/>
            <ac:picMk id="45" creationId="{8CABD450-B3F5-45F7-93DB-C43B2193D821}"/>
          </ac:picMkLst>
        </pc:picChg>
        <pc:picChg chg="mod">
          <ac:chgData name="Gerson" userId="6c4494c9-e300-475e-8570-19c96c3d8172" providerId="ADAL" clId="{31AD0EF7-A346-477D-86F2-A1D5AE438D28}" dt="2020-08-19T22:02:34.073" v="1834" actId="1076"/>
          <ac:picMkLst>
            <pc:docMk/>
            <pc:sldMk cId="3275046269" sldId="619"/>
            <ac:picMk id="47" creationId="{233C002F-C1FF-404F-84F0-8020562F896F}"/>
          </ac:picMkLst>
        </pc:picChg>
      </pc:sldChg>
      <pc:sldChg chg="addSp delSp modSp add mod">
        <pc:chgData name="Gerson" userId="6c4494c9-e300-475e-8570-19c96c3d8172" providerId="ADAL" clId="{31AD0EF7-A346-477D-86F2-A1D5AE438D28}" dt="2020-09-02T21:45:11.639" v="2552" actId="20577"/>
        <pc:sldMkLst>
          <pc:docMk/>
          <pc:sldMk cId="747581455" sldId="620"/>
        </pc:sldMkLst>
        <pc:spChg chg="del mod">
          <ac:chgData name="Gerson" userId="6c4494c9-e300-475e-8570-19c96c3d8172" providerId="ADAL" clId="{31AD0EF7-A346-477D-86F2-A1D5AE438D28}" dt="2020-08-19T22:06:13.102" v="1868" actId="478"/>
          <ac:spMkLst>
            <pc:docMk/>
            <pc:sldMk cId="747581455" sldId="620"/>
            <ac:spMk id="2" creationId="{00000000-0000-0000-0000-000000000000}"/>
          </ac:spMkLst>
        </pc:spChg>
        <pc:spChg chg="add del">
          <ac:chgData name="Gerson" userId="6c4494c9-e300-475e-8570-19c96c3d8172" providerId="ADAL" clId="{31AD0EF7-A346-477D-86F2-A1D5AE438D28}" dt="2020-09-01T21:57:38.792" v="2029" actId="478"/>
          <ac:spMkLst>
            <pc:docMk/>
            <pc:sldMk cId="747581455" sldId="620"/>
            <ac:spMk id="2" creationId="{B9B673D1-9BE0-48E3-94A5-02FDD8819DDA}"/>
          </ac:spMkLst>
        </pc:spChg>
        <pc:spChg chg="mod">
          <ac:chgData name="Gerson" userId="6c4494c9-e300-475e-8570-19c96c3d8172" providerId="ADAL" clId="{31AD0EF7-A346-477D-86F2-A1D5AE438D28}" dt="2020-09-02T21:45:11.639" v="2552" actId="20577"/>
          <ac:spMkLst>
            <pc:docMk/>
            <pc:sldMk cId="747581455" sldId="620"/>
            <ac:spMk id="4" creationId="{00000000-0000-0000-0000-000000000000}"/>
          </ac:spMkLst>
        </pc:spChg>
        <pc:spChg chg="add mod">
          <ac:chgData name="Gerson" userId="6c4494c9-e300-475e-8570-19c96c3d8172" providerId="ADAL" clId="{31AD0EF7-A346-477D-86F2-A1D5AE438D28}" dt="2020-09-01T21:56:44.342" v="2026" actId="1076"/>
          <ac:spMkLst>
            <pc:docMk/>
            <pc:sldMk cId="747581455" sldId="620"/>
            <ac:spMk id="5" creationId="{7A267B7A-D473-474B-8198-A8326A20C2B8}"/>
          </ac:spMkLst>
        </pc:spChg>
        <pc:spChg chg="add del mod">
          <ac:chgData name="Gerson" userId="6c4494c9-e300-475e-8570-19c96c3d8172" providerId="ADAL" clId="{31AD0EF7-A346-477D-86F2-A1D5AE438D28}" dt="2020-08-19T22:06:18.688" v="1869" actId="478"/>
          <ac:spMkLst>
            <pc:docMk/>
            <pc:sldMk cId="747581455" sldId="620"/>
            <ac:spMk id="7" creationId="{14C482F9-8F7A-4902-B8ED-18D217A2A9E9}"/>
          </ac:spMkLst>
        </pc:spChg>
        <pc:spChg chg="add mod">
          <ac:chgData name="Gerson" userId="6c4494c9-e300-475e-8570-19c96c3d8172" providerId="ADAL" clId="{31AD0EF7-A346-477D-86F2-A1D5AE438D28}" dt="2020-09-01T21:56:55.629" v="2027" actId="1076"/>
          <ac:spMkLst>
            <pc:docMk/>
            <pc:sldMk cId="747581455" sldId="620"/>
            <ac:spMk id="8" creationId="{7996320F-8012-42D5-A8E9-DDE68A5940E9}"/>
          </ac:spMkLst>
        </pc:spChg>
        <pc:spChg chg="add mod">
          <ac:chgData name="Gerson" userId="6c4494c9-e300-475e-8570-19c96c3d8172" providerId="ADAL" clId="{31AD0EF7-A346-477D-86F2-A1D5AE438D28}" dt="2020-09-01T21:58:40.115" v="2031" actId="1076"/>
          <ac:spMkLst>
            <pc:docMk/>
            <pc:sldMk cId="747581455" sldId="620"/>
            <ac:spMk id="10" creationId="{7DBFA817-F5A6-4C4F-B92D-EEB702D41605}"/>
          </ac:spMkLst>
        </pc:spChg>
      </pc:sldChg>
      <pc:sldChg chg="addSp delSp modSp add mod">
        <pc:chgData name="Gerson" userId="6c4494c9-e300-475e-8570-19c96c3d8172" providerId="ADAL" clId="{31AD0EF7-A346-477D-86F2-A1D5AE438D28}" dt="2020-09-02T21:50:33.166" v="2586" actId="1076"/>
        <pc:sldMkLst>
          <pc:docMk/>
          <pc:sldMk cId="2283835195" sldId="621"/>
        </pc:sldMkLst>
        <pc:spChg chg="add mod">
          <ac:chgData name="Gerson" userId="6c4494c9-e300-475e-8570-19c96c3d8172" providerId="ADAL" clId="{31AD0EF7-A346-477D-86F2-A1D5AE438D28}" dt="2020-09-01T22:06:15.163" v="2221" actId="1076"/>
          <ac:spMkLst>
            <pc:docMk/>
            <pc:sldMk cId="2283835195" sldId="621"/>
            <ac:spMk id="2" creationId="{5D8C3DF0-CA05-453D-850F-30E0FC465B06}"/>
          </ac:spMkLst>
        </pc:spChg>
        <pc:spChg chg="add mod">
          <ac:chgData name="Gerson" userId="6c4494c9-e300-475e-8570-19c96c3d8172" providerId="ADAL" clId="{31AD0EF7-A346-477D-86F2-A1D5AE438D28}" dt="2020-09-01T22:06:28.073" v="2284" actId="20577"/>
          <ac:spMkLst>
            <pc:docMk/>
            <pc:sldMk cId="2283835195" sldId="621"/>
            <ac:spMk id="5" creationId="{86B0A120-1FAE-4195-8DB8-BCE605819363}"/>
          </ac:spMkLst>
        </pc:spChg>
        <pc:spChg chg="add mod">
          <ac:chgData name="Gerson" userId="6c4494c9-e300-475e-8570-19c96c3d8172" providerId="ADAL" clId="{31AD0EF7-A346-477D-86F2-A1D5AE438D28}" dt="2020-09-01T22:07:32.089" v="2347" actId="20577"/>
          <ac:spMkLst>
            <pc:docMk/>
            <pc:sldMk cId="2283835195" sldId="621"/>
            <ac:spMk id="6" creationId="{32759691-74B9-4611-8236-15534415A0A2}"/>
          </ac:spMkLst>
        </pc:spChg>
        <pc:spChg chg="mod">
          <ac:chgData name="Gerson" userId="6c4494c9-e300-475e-8570-19c96c3d8172" providerId="ADAL" clId="{31AD0EF7-A346-477D-86F2-A1D5AE438D28}" dt="2020-09-01T22:02:52.669" v="2049" actId="20577"/>
          <ac:spMkLst>
            <pc:docMk/>
            <pc:sldMk cId="2283835195" sldId="621"/>
            <ac:spMk id="7" creationId="{FFD3DC5B-CCF8-4D95-A962-9E9AD67FABBC}"/>
          </ac:spMkLst>
        </pc:spChg>
        <pc:spChg chg="mod">
          <ac:chgData name="Gerson" userId="6c4494c9-e300-475e-8570-19c96c3d8172" providerId="ADAL" clId="{31AD0EF7-A346-477D-86F2-A1D5AE438D28}" dt="2020-09-01T22:02:56.773" v="2060" actId="20577"/>
          <ac:spMkLst>
            <pc:docMk/>
            <pc:sldMk cId="2283835195" sldId="621"/>
            <ac:spMk id="8" creationId="{1246D602-D2E6-4673-951D-352CAEA74EC5}"/>
          </ac:spMkLst>
        </pc:spChg>
        <pc:spChg chg="mod">
          <ac:chgData name="Gerson" userId="6c4494c9-e300-475e-8570-19c96c3d8172" providerId="ADAL" clId="{31AD0EF7-A346-477D-86F2-A1D5AE438D28}" dt="2020-09-01T22:03:23.893" v="2090" actId="20577"/>
          <ac:spMkLst>
            <pc:docMk/>
            <pc:sldMk cId="2283835195" sldId="621"/>
            <ac:spMk id="9" creationId="{A8CAF408-7AEF-46A5-BE2C-9BE73369B7E1}"/>
          </ac:spMkLst>
        </pc:spChg>
        <pc:spChg chg="mod">
          <ac:chgData name="Gerson" userId="6c4494c9-e300-475e-8570-19c96c3d8172" providerId="ADAL" clId="{31AD0EF7-A346-477D-86F2-A1D5AE438D28}" dt="2020-09-01T22:03:26.280" v="2091" actId="20577"/>
          <ac:spMkLst>
            <pc:docMk/>
            <pc:sldMk cId="2283835195" sldId="621"/>
            <ac:spMk id="10" creationId="{2E5D830F-E594-4A4E-865A-ED3EF8AED2C7}"/>
          </ac:spMkLst>
        </pc:spChg>
        <pc:spChg chg="mod">
          <ac:chgData name="Gerson" userId="6c4494c9-e300-475e-8570-19c96c3d8172" providerId="ADAL" clId="{31AD0EF7-A346-477D-86F2-A1D5AE438D28}" dt="2020-09-01T22:04:22.585" v="2174" actId="6549"/>
          <ac:spMkLst>
            <pc:docMk/>
            <pc:sldMk cId="2283835195" sldId="621"/>
            <ac:spMk id="14" creationId="{C76ED18D-BAB8-4623-9F47-429CD0C89156}"/>
          </ac:spMkLst>
        </pc:spChg>
        <pc:spChg chg="add mod">
          <ac:chgData name="Gerson" userId="6c4494c9-e300-475e-8570-19c96c3d8172" providerId="ADAL" clId="{31AD0EF7-A346-477D-86F2-A1D5AE438D28}" dt="2020-09-02T21:47:36.432" v="2571" actId="20577"/>
          <ac:spMkLst>
            <pc:docMk/>
            <pc:sldMk cId="2283835195" sldId="621"/>
            <ac:spMk id="16" creationId="{9D7D91B7-2620-4A79-A282-1BED5DF34A99}"/>
          </ac:spMkLst>
        </pc:spChg>
        <pc:spChg chg="add mod">
          <ac:chgData name="Gerson" userId="6c4494c9-e300-475e-8570-19c96c3d8172" providerId="ADAL" clId="{31AD0EF7-A346-477D-86F2-A1D5AE438D28}" dt="2020-09-01T22:08:16.995" v="2395" actId="20577"/>
          <ac:spMkLst>
            <pc:docMk/>
            <pc:sldMk cId="2283835195" sldId="621"/>
            <ac:spMk id="19" creationId="{473515E6-F9C6-48B1-9079-CD1C79ADB382}"/>
          </ac:spMkLst>
        </pc:spChg>
        <pc:spChg chg="add mod">
          <ac:chgData name="Gerson" userId="6c4494c9-e300-475e-8570-19c96c3d8172" providerId="ADAL" clId="{31AD0EF7-A346-477D-86F2-A1D5AE438D28}" dt="2020-09-01T22:11:05.115" v="2523" actId="20577"/>
          <ac:spMkLst>
            <pc:docMk/>
            <pc:sldMk cId="2283835195" sldId="621"/>
            <ac:spMk id="23" creationId="{675479AB-688A-477D-95A2-DCA913C587FF}"/>
          </ac:spMkLst>
        </pc:spChg>
        <pc:spChg chg="mod">
          <ac:chgData name="Gerson" userId="6c4494c9-e300-475e-8570-19c96c3d8172" providerId="ADAL" clId="{31AD0EF7-A346-477D-86F2-A1D5AE438D28}" dt="2020-09-02T16:43:26.381" v="2527" actId="20577"/>
          <ac:spMkLst>
            <pc:docMk/>
            <pc:sldMk cId="2283835195" sldId="621"/>
            <ac:spMk id="32" creationId="{057FCB7D-5B0A-4D23-AEF9-7F2AA1E30C76}"/>
          </ac:spMkLst>
        </pc:spChg>
        <pc:spChg chg="mod">
          <ac:chgData name="Gerson" userId="6c4494c9-e300-475e-8570-19c96c3d8172" providerId="ADAL" clId="{31AD0EF7-A346-477D-86F2-A1D5AE438D28}" dt="2020-09-01T22:09:41.241" v="2453" actId="20577"/>
          <ac:spMkLst>
            <pc:docMk/>
            <pc:sldMk cId="2283835195" sldId="621"/>
            <ac:spMk id="51" creationId="{C8A70B33-92D8-4986-AA19-E48CE787D15D}"/>
          </ac:spMkLst>
        </pc:spChg>
        <pc:picChg chg="add mod">
          <ac:chgData name="Gerson" userId="6c4494c9-e300-475e-8570-19c96c3d8172" providerId="ADAL" clId="{31AD0EF7-A346-477D-86F2-A1D5AE438D28}" dt="2020-09-02T21:49:08.641" v="2574" actId="1076"/>
          <ac:picMkLst>
            <pc:docMk/>
            <pc:sldMk cId="2283835195" sldId="621"/>
            <ac:picMk id="11" creationId="{D8AD02B8-0C52-407E-9744-D73E415567A7}"/>
          </ac:picMkLst>
        </pc:picChg>
        <pc:picChg chg="add del">
          <ac:chgData name="Gerson" userId="6c4494c9-e300-475e-8570-19c96c3d8172" providerId="ADAL" clId="{31AD0EF7-A346-477D-86F2-A1D5AE438D28}" dt="2020-09-01T22:07:02.186" v="2290" actId="478"/>
          <ac:picMkLst>
            <pc:docMk/>
            <pc:sldMk cId="2283835195" sldId="621"/>
            <ac:picMk id="12" creationId="{08F4AF66-5FA5-4A28-BC86-844BCFCCBF70}"/>
          </ac:picMkLst>
        </pc:picChg>
        <pc:picChg chg="mod">
          <ac:chgData name="Gerson" userId="6c4494c9-e300-475e-8570-19c96c3d8172" providerId="ADAL" clId="{31AD0EF7-A346-477D-86F2-A1D5AE438D28}" dt="2020-09-02T21:49:12.760" v="2576" actId="1076"/>
          <ac:picMkLst>
            <pc:docMk/>
            <pc:sldMk cId="2283835195" sldId="621"/>
            <ac:picMk id="20" creationId="{E80A76F0-62DA-4619-BD72-04AC9A4D238E}"/>
          </ac:picMkLst>
        </pc:picChg>
        <pc:picChg chg="add mod">
          <ac:chgData name="Gerson" userId="6c4494c9-e300-475e-8570-19c96c3d8172" providerId="ADAL" clId="{31AD0EF7-A346-477D-86F2-A1D5AE438D28}" dt="2020-09-02T21:46:08.169" v="2553" actId="1076"/>
          <ac:picMkLst>
            <pc:docMk/>
            <pc:sldMk cId="2283835195" sldId="621"/>
            <ac:picMk id="21" creationId="{6E4D7273-A19B-4BAD-A54D-098B3ADD2EE0}"/>
          </ac:picMkLst>
        </pc:picChg>
        <pc:picChg chg="mod">
          <ac:chgData name="Gerson" userId="6c4494c9-e300-475e-8570-19c96c3d8172" providerId="ADAL" clId="{31AD0EF7-A346-477D-86F2-A1D5AE438D28}" dt="2020-09-02T21:48:58.950" v="2573" actId="1076"/>
          <ac:picMkLst>
            <pc:docMk/>
            <pc:sldMk cId="2283835195" sldId="621"/>
            <ac:picMk id="22" creationId="{2C27A70E-C36E-4254-A687-402AE3A162C4}"/>
          </ac:picMkLst>
        </pc:picChg>
        <pc:picChg chg="mod">
          <ac:chgData name="Gerson" userId="6c4494c9-e300-475e-8570-19c96c3d8172" providerId="ADAL" clId="{31AD0EF7-A346-477D-86F2-A1D5AE438D28}" dt="2020-09-01T22:06:05.861" v="2218" actId="1076"/>
          <ac:picMkLst>
            <pc:docMk/>
            <pc:sldMk cId="2283835195" sldId="621"/>
            <ac:picMk id="24" creationId="{B805637B-3BD1-444D-B19B-DD46F785575B}"/>
          </ac:picMkLst>
        </pc:picChg>
        <pc:picChg chg="mod">
          <ac:chgData name="Gerson" userId="6c4494c9-e300-475e-8570-19c96c3d8172" providerId="ADAL" clId="{31AD0EF7-A346-477D-86F2-A1D5AE438D28}" dt="2020-09-01T22:07:44.234" v="2348" actId="1076"/>
          <ac:picMkLst>
            <pc:docMk/>
            <pc:sldMk cId="2283835195" sldId="621"/>
            <ac:picMk id="26" creationId="{A5F4DB79-35CD-4BA7-B77B-3031D31D50BC}"/>
          </ac:picMkLst>
        </pc:picChg>
        <pc:picChg chg="mod">
          <ac:chgData name="Gerson" userId="6c4494c9-e300-475e-8570-19c96c3d8172" providerId="ADAL" clId="{31AD0EF7-A346-477D-86F2-A1D5AE438D28}" dt="2020-09-01T22:05:59.935" v="2216" actId="1076"/>
          <ac:picMkLst>
            <pc:docMk/>
            <pc:sldMk cId="2283835195" sldId="621"/>
            <ac:picMk id="29" creationId="{19B3DCB4-A744-41A9-9082-4FA04F7F8229}"/>
          </ac:picMkLst>
        </pc:picChg>
        <pc:picChg chg="mod">
          <ac:chgData name="Gerson" userId="6c4494c9-e300-475e-8570-19c96c3d8172" providerId="ADAL" clId="{31AD0EF7-A346-477D-86F2-A1D5AE438D28}" dt="2020-09-02T21:50:29.918" v="2585" actId="1076"/>
          <ac:picMkLst>
            <pc:docMk/>
            <pc:sldMk cId="2283835195" sldId="621"/>
            <ac:picMk id="39" creationId="{62A3CC72-CA54-4AF6-9589-41B8F7A3737B}"/>
          </ac:picMkLst>
        </pc:picChg>
        <pc:picChg chg="mod">
          <ac:chgData name="Gerson" userId="6c4494c9-e300-475e-8570-19c96c3d8172" providerId="ADAL" clId="{31AD0EF7-A346-477D-86F2-A1D5AE438D28}" dt="2020-09-02T21:46:30.606" v="2555" actId="1076"/>
          <ac:picMkLst>
            <pc:docMk/>
            <pc:sldMk cId="2283835195" sldId="621"/>
            <ac:picMk id="43" creationId="{69FAC983-C7FF-41C6-9EB6-E6E0B97E47CB}"/>
          </ac:picMkLst>
        </pc:picChg>
        <pc:picChg chg="mod">
          <ac:chgData name="Gerson" userId="6c4494c9-e300-475e-8570-19c96c3d8172" providerId="ADAL" clId="{31AD0EF7-A346-477D-86F2-A1D5AE438D28}" dt="2020-09-02T21:47:21.046" v="2559" actId="1076"/>
          <ac:picMkLst>
            <pc:docMk/>
            <pc:sldMk cId="2283835195" sldId="621"/>
            <ac:picMk id="45" creationId="{8CABD450-B3F5-45F7-93DB-C43B2193D821}"/>
          </ac:picMkLst>
        </pc:picChg>
        <pc:picChg chg="mod">
          <ac:chgData name="Gerson" userId="6c4494c9-e300-475e-8570-19c96c3d8172" providerId="ADAL" clId="{31AD0EF7-A346-477D-86F2-A1D5AE438D28}" dt="2020-09-02T21:50:33.166" v="2586" actId="1076"/>
          <ac:picMkLst>
            <pc:docMk/>
            <pc:sldMk cId="2283835195" sldId="621"/>
            <ac:picMk id="49" creationId="{C69E2FC7-FB44-43AA-BDD0-82B2130C6EE2}"/>
          </ac:picMkLst>
        </pc:picChg>
      </pc:sldChg>
      <pc:sldMasterChg chg="del delSldLayout">
        <pc:chgData name="Gerson" userId="6c4494c9-e300-475e-8570-19c96c3d8172" providerId="ADAL" clId="{31AD0EF7-A346-477D-86F2-A1D5AE438D28}" dt="2020-08-18T12:51:22.960" v="0" actId="47"/>
        <pc:sldMasterMkLst>
          <pc:docMk/>
          <pc:sldMasterMk cId="0" sldId="2147483656"/>
        </pc:sldMasterMkLst>
        <pc:sldLayoutChg chg="del">
          <pc:chgData name="Gerson" userId="6c4494c9-e300-475e-8570-19c96c3d8172" providerId="ADAL" clId="{31AD0EF7-A346-477D-86F2-A1D5AE438D28}" dt="2020-08-18T12:51:22.960" v="0" actId="47"/>
          <pc:sldLayoutMkLst>
            <pc:docMk/>
            <pc:sldMasterMk cId="0" sldId="2147483656"/>
            <pc:sldLayoutMk cId="0" sldId="2147483650"/>
          </pc:sldLayoutMkLst>
        </pc:sldLayoutChg>
        <pc:sldLayoutChg chg="del">
          <pc:chgData name="Gerson" userId="6c4494c9-e300-475e-8570-19c96c3d8172" providerId="ADAL" clId="{31AD0EF7-A346-477D-86F2-A1D5AE438D28}" dt="2020-08-18T12:51:22.960" v="0" actId="47"/>
          <pc:sldLayoutMkLst>
            <pc:docMk/>
            <pc:sldMasterMk cId="0" sldId="2147483656"/>
            <pc:sldLayoutMk cId="0" sldId="2147483651"/>
          </pc:sldLayoutMkLst>
        </pc:sldLayoutChg>
        <pc:sldLayoutChg chg="del">
          <pc:chgData name="Gerson" userId="6c4494c9-e300-475e-8570-19c96c3d8172" providerId="ADAL" clId="{31AD0EF7-A346-477D-86F2-A1D5AE438D28}" dt="2020-08-18T12:51:22.960" v="0" actId="47"/>
          <pc:sldLayoutMkLst>
            <pc:docMk/>
            <pc:sldMasterMk cId="0" sldId="2147483656"/>
            <pc:sldLayoutMk cId="0" sldId="2147483655"/>
          </pc:sldLayoutMkLst>
        </pc:sldLayoutChg>
        <pc:sldLayoutChg chg="del">
          <pc:chgData name="Gerson" userId="6c4494c9-e300-475e-8570-19c96c3d8172" providerId="ADAL" clId="{31AD0EF7-A346-477D-86F2-A1D5AE438D28}" dt="2020-08-18T12:51:22.960" v="0" actId="47"/>
          <pc:sldLayoutMkLst>
            <pc:docMk/>
            <pc:sldMasterMk cId="0" sldId="2147483656"/>
            <pc:sldLayoutMk cId="0" sldId="2147483657"/>
          </pc:sldLayoutMkLst>
        </pc:sldLayoutChg>
        <pc:sldLayoutChg chg="del">
          <pc:chgData name="Gerson" userId="6c4494c9-e300-475e-8570-19c96c3d8172" providerId="ADAL" clId="{31AD0EF7-A346-477D-86F2-A1D5AE438D28}" dt="2020-08-18T12:51:22.960" v="0" actId="47"/>
          <pc:sldLayoutMkLst>
            <pc:docMk/>
            <pc:sldMasterMk cId="0" sldId="2147483656"/>
            <pc:sldLayoutMk cId="0" sldId="2147483658"/>
          </pc:sldLayoutMkLst>
        </pc:sldLayoutChg>
        <pc:sldLayoutChg chg="del">
          <pc:chgData name="Gerson" userId="6c4494c9-e300-475e-8570-19c96c3d8172" providerId="ADAL" clId="{31AD0EF7-A346-477D-86F2-A1D5AE438D28}" dt="2020-08-18T12:51:22.960" v="0" actId="47"/>
          <pc:sldLayoutMkLst>
            <pc:docMk/>
            <pc:sldMasterMk cId="0" sldId="2147483656"/>
            <pc:sldLayoutMk cId="0" sldId="2147483659"/>
          </pc:sldLayoutMkLst>
        </pc:sldLayoutChg>
        <pc:sldLayoutChg chg="del">
          <pc:chgData name="Gerson" userId="6c4494c9-e300-475e-8570-19c96c3d8172" providerId="ADAL" clId="{31AD0EF7-A346-477D-86F2-A1D5AE438D28}" dt="2020-08-18T12:51:22.960" v="0" actId="47"/>
          <pc:sldLayoutMkLst>
            <pc:docMk/>
            <pc:sldMasterMk cId="0" sldId="2147483656"/>
            <pc:sldLayoutMk cId="0" sldId="2147483663"/>
          </pc:sldLayoutMkLst>
        </pc:sldLayoutChg>
        <pc:sldLayoutChg chg="del">
          <pc:chgData name="Gerson" userId="6c4494c9-e300-475e-8570-19c96c3d8172" providerId="ADAL" clId="{31AD0EF7-A346-477D-86F2-A1D5AE438D28}" dt="2020-08-18T12:51:22.960" v="0" actId="47"/>
          <pc:sldLayoutMkLst>
            <pc:docMk/>
            <pc:sldMasterMk cId="0" sldId="2147483656"/>
            <pc:sldLayoutMk cId="0" sldId="2147483664"/>
          </pc:sldLayoutMkLst>
        </pc:sldLayoutChg>
      </pc:sldMasterChg>
    </pc:docChg>
  </pc:docChgLst>
  <pc:docChgLst>
    <pc:chgData name="Gerson" userId="6c4494c9-e300-475e-8570-19c96c3d8172" providerId="ADAL" clId="{57F47F72-D214-4805-8B11-427FD8416EE3}"/>
    <pc:docChg chg="custSel addSld delSld modSld sldOrd">
      <pc:chgData name="Gerson" userId="6c4494c9-e300-475e-8570-19c96c3d8172" providerId="ADAL" clId="{57F47F72-D214-4805-8B11-427FD8416EE3}" dt="2021-02-18T17:29:10.467" v="434" actId="47"/>
      <pc:docMkLst>
        <pc:docMk/>
      </pc:docMkLst>
      <pc:sldChg chg="modSp mod">
        <pc:chgData name="Gerson" userId="6c4494c9-e300-475e-8570-19c96c3d8172" providerId="ADAL" clId="{57F47F72-D214-4805-8B11-427FD8416EE3}" dt="2021-02-18T14:20:18.747" v="82" actId="20577"/>
        <pc:sldMkLst>
          <pc:docMk/>
          <pc:sldMk cId="1091756452" sldId="291"/>
        </pc:sldMkLst>
        <pc:spChg chg="mod">
          <ac:chgData name="Gerson" userId="6c4494c9-e300-475e-8570-19c96c3d8172" providerId="ADAL" clId="{57F47F72-D214-4805-8B11-427FD8416EE3}" dt="2021-02-18T14:20:18.747" v="82" actId="20577"/>
          <ac:spMkLst>
            <pc:docMk/>
            <pc:sldMk cId="1091756452" sldId="291"/>
            <ac:spMk id="13" creationId="{00000000-0000-0000-0000-000000000000}"/>
          </ac:spMkLst>
        </pc:spChg>
      </pc:sldChg>
      <pc:sldChg chg="ord">
        <pc:chgData name="Gerson" userId="6c4494c9-e300-475e-8570-19c96c3d8172" providerId="ADAL" clId="{57F47F72-D214-4805-8B11-427FD8416EE3}" dt="2021-02-18T17:28:38.330" v="429"/>
        <pc:sldMkLst>
          <pc:docMk/>
          <pc:sldMk cId="2415085052" sldId="593"/>
        </pc:sldMkLst>
      </pc:sldChg>
      <pc:sldChg chg="modSp mod">
        <pc:chgData name="Gerson" userId="6c4494c9-e300-475e-8570-19c96c3d8172" providerId="ADAL" clId="{57F47F72-D214-4805-8B11-427FD8416EE3}" dt="2021-02-18T14:19:02.441" v="18" actId="403"/>
        <pc:sldMkLst>
          <pc:docMk/>
          <pc:sldMk cId="2177177731" sldId="599"/>
        </pc:sldMkLst>
        <pc:spChg chg="mod">
          <ac:chgData name="Gerson" userId="6c4494c9-e300-475e-8570-19c96c3d8172" providerId="ADAL" clId="{57F47F72-D214-4805-8B11-427FD8416EE3}" dt="2021-02-18T14:19:02.441" v="18" actId="403"/>
          <ac:spMkLst>
            <pc:docMk/>
            <pc:sldMk cId="2177177731" sldId="599"/>
            <ac:spMk id="2" creationId="{00000000-0000-0000-0000-000000000000}"/>
          </ac:spMkLst>
        </pc:spChg>
      </pc:sldChg>
      <pc:sldChg chg="modSp modAnim">
        <pc:chgData name="Gerson" userId="6c4494c9-e300-475e-8570-19c96c3d8172" providerId="ADAL" clId="{57F47F72-D214-4805-8B11-427FD8416EE3}" dt="2021-02-18T17:02:18.314" v="423" actId="6549"/>
        <pc:sldMkLst>
          <pc:docMk/>
          <pc:sldMk cId="1398324226" sldId="601"/>
        </pc:sldMkLst>
        <pc:spChg chg="mod">
          <ac:chgData name="Gerson" userId="6c4494c9-e300-475e-8570-19c96c3d8172" providerId="ADAL" clId="{57F47F72-D214-4805-8B11-427FD8416EE3}" dt="2021-02-18T17:02:18.314" v="423" actId="6549"/>
          <ac:spMkLst>
            <pc:docMk/>
            <pc:sldMk cId="1398324226" sldId="601"/>
            <ac:spMk id="2" creationId="{00000000-0000-0000-0000-000000000000}"/>
          </ac:spMkLst>
        </pc:spChg>
      </pc:sldChg>
      <pc:sldChg chg="del">
        <pc:chgData name="Gerson" userId="6c4494c9-e300-475e-8570-19c96c3d8172" providerId="ADAL" clId="{57F47F72-D214-4805-8B11-427FD8416EE3}" dt="2021-02-18T14:24:15.745" v="411" actId="47"/>
        <pc:sldMkLst>
          <pc:docMk/>
          <pc:sldMk cId="801199801" sldId="603"/>
        </pc:sldMkLst>
      </pc:sldChg>
      <pc:sldChg chg="del">
        <pc:chgData name="Gerson" userId="6c4494c9-e300-475e-8570-19c96c3d8172" providerId="ADAL" clId="{57F47F72-D214-4805-8B11-427FD8416EE3}" dt="2021-02-18T14:24:13.277" v="410" actId="47"/>
        <pc:sldMkLst>
          <pc:docMk/>
          <pc:sldMk cId="2938640072" sldId="604"/>
        </pc:sldMkLst>
      </pc:sldChg>
      <pc:sldChg chg="modSp del mod ord">
        <pc:chgData name="Gerson" userId="6c4494c9-e300-475e-8570-19c96c3d8172" providerId="ADAL" clId="{57F47F72-D214-4805-8B11-427FD8416EE3}" dt="2021-02-18T17:29:10.467" v="434" actId="47"/>
        <pc:sldMkLst>
          <pc:docMk/>
          <pc:sldMk cId="4114683031" sldId="615"/>
        </pc:sldMkLst>
        <pc:spChg chg="mod">
          <ac:chgData name="Gerson" userId="6c4494c9-e300-475e-8570-19c96c3d8172" providerId="ADAL" clId="{57F47F72-D214-4805-8B11-427FD8416EE3}" dt="2021-02-18T14:23:54.928" v="409" actId="6549"/>
          <ac:spMkLst>
            <pc:docMk/>
            <pc:sldMk cId="4114683031" sldId="615"/>
            <ac:spMk id="6" creationId="{FA09424E-04A1-461B-B173-B1448D152853}"/>
          </ac:spMkLst>
        </pc:spChg>
      </pc:sldChg>
      <pc:sldChg chg="modSp add del modAnim">
        <pc:chgData name="Gerson" userId="6c4494c9-e300-475e-8570-19c96c3d8172" providerId="ADAL" clId="{57F47F72-D214-4805-8B11-427FD8416EE3}" dt="2021-02-18T17:28:27.765" v="426"/>
        <pc:sldMkLst>
          <pc:docMk/>
          <pc:sldMk cId="2820918408" sldId="616"/>
        </pc:sldMkLst>
        <pc:spChg chg="mod">
          <ac:chgData name="Gerson" userId="6c4494c9-e300-475e-8570-19c96c3d8172" providerId="ADAL" clId="{57F47F72-D214-4805-8B11-427FD8416EE3}" dt="2021-02-18T14:19:36.729" v="59" actId="20577"/>
          <ac:spMkLst>
            <pc:docMk/>
            <pc:sldMk cId="2820918408" sldId="616"/>
            <ac:spMk id="2" creationId="{00000000-0000-0000-0000-000000000000}"/>
          </ac:spMkLst>
        </pc:spChg>
      </pc:sldChg>
      <pc:sldChg chg="modSp del mod">
        <pc:chgData name="Gerson" userId="6c4494c9-e300-475e-8570-19c96c3d8172" providerId="ADAL" clId="{57F47F72-D214-4805-8B11-427FD8416EE3}" dt="2021-02-18T17:28:51.256" v="431" actId="47"/>
        <pc:sldMkLst>
          <pc:docMk/>
          <pc:sldMk cId="747581455" sldId="620"/>
        </pc:sldMkLst>
        <pc:spChg chg="mod">
          <ac:chgData name="Gerson" userId="6c4494c9-e300-475e-8570-19c96c3d8172" providerId="ADAL" clId="{57F47F72-D214-4805-8B11-427FD8416EE3}" dt="2021-02-18T14:21:32.988" v="150" actId="20577"/>
          <ac:spMkLst>
            <pc:docMk/>
            <pc:sldMk cId="747581455" sldId="620"/>
            <ac:spMk id="4" creationId="{00000000-0000-0000-0000-000000000000}"/>
          </ac:spMkLst>
        </pc:spChg>
        <pc:spChg chg="mod">
          <ac:chgData name="Gerson" userId="6c4494c9-e300-475e-8570-19c96c3d8172" providerId="ADAL" clId="{57F47F72-D214-4805-8B11-427FD8416EE3}" dt="2021-02-18T17:02:35.309" v="424" actId="1076"/>
          <ac:spMkLst>
            <pc:docMk/>
            <pc:sldMk cId="747581455" sldId="620"/>
            <ac:spMk id="8" creationId="{7996320F-8012-42D5-A8E9-DDE68A5940E9}"/>
          </ac:spMkLst>
        </pc:spChg>
      </pc:sldChg>
      <pc:sldChg chg="modSp add del mod">
        <pc:chgData name="Gerson" userId="6c4494c9-e300-475e-8570-19c96c3d8172" providerId="ADAL" clId="{57F47F72-D214-4805-8B11-427FD8416EE3}" dt="2021-02-18T17:29:09.500" v="433" actId="47"/>
        <pc:sldMkLst>
          <pc:docMk/>
          <pc:sldMk cId="1446799968" sldId="622"/>
        </pc:sldMkLst>
        <pc:spChg chg="mod">
          <ac:chgData name="Gerson" userId="6c4494c9-e300-475e-8570-19c96c3d8172" providerId="ADAL" clId="{57F47F72-D214-4805-8B11-427FD8416EE3}" dt="2021-02-18T14:22:44.065" v="264" actId="20577"/>
          <ac:spMkLst>
            <pc:docMk/>
            <pc:sldMk cId="1446799968" sldId="622"/>
            <ac:spMk id="4" creationId="{00000000-0000-0000-0000-000000000000}"/>
          </ac:spMkLst>
        </pc:spChg>
        <pc:spChg chg="mod">
          <ac:chgData name="Gerson" userId="6c4494c9-e300-475e-8570-19c96c3d8172" providerId="ADAL" clId="{57F47F72-D214-4805-8B11-427FD8416EE3}" dt="2021-02-18T14:23:17.488" v="349" actId="20577"/>
          <ac:spMkLst>
            <pc:docMk/>
            <pc:sldMk cId="1446799968" sldId="622"/>
            <ac:spMk id="6" creationId="{FA09424E-04A1-461B-B173-B1448D152853}"/>
          </ac:spMkLst>
        </pc:spChg>
      </pc:sldChg>
      <pc:sldChg chg="modSp add del mod">
        <pc:chgData name="Gerson" userId="6c4494c9-e300-475e-8570-19c96c3d8172" providerId="ADAL" clId="{57F47F72-D214-4805-8B11-427FD8416EE3}" dt="2021-02-18T14:23:42.353" v="383" actId="47"/>
        <pc:sldMkLst>
          <pc:docMk/>
          <pc:sldMk cId="492763629" sldId="623"/>
        </pc:sldMkLst>
        <pc:spChg chg="mod">
          <ac:chgData name="Gerson" userId="6c4494c9-e300-475e-8570-19c96c3d8172" providerId="ADAL" clId="{57F47F72-D214-4805-8B11-427FD8416EE3}" dt="2021-02-18T14:23:29.011" v="380" actId="20577"/>
          <ac:spMkLst>
            <pc:docMk/>
            <pc:sldMk cId="492763629" sldId="623"/>
            <ac:spMk id="6" creationId="{FA09424E-04A1-461B-B173-B1448D152853}"/>
          </ac:spMkLst>
        </pc:spChg>
      </pc:sldChg>
      <pc:sldChg chg="add">
        <pc:chgData name="Gerson" userId="6c4494c9-e300-475e-8570-19c96c3d8172" providerId="ADAL" clId="{57F47F72-D214-4805-8B11-427FD8416EE3}" dt="2021-02-18T17:28:32.060" v="427"/>
        <pc:sldMkLst>
          <pc:docMk/>
          <pc:sldMk cId="2114404914" sldId="623"/>
        </pc:sldMkLst>
      </pc:sldChg>
      <pc:sldChg chg="add">
        <pc:chgData name="Gerson" userId="6c4494c9-e300-475e-8570-19c96c3d8172" providerId="ADAL" clId="{57F47F72-D214-4805-8B11-427FD8416EE3}" dt="2021-02-18T17:28:27.765" v="426"/>
        <pc:sldMkLst>
          <pc:docMk/>
          <pc:sldMk cId="2328458479" sldId="624"/>
        </pc:sldMkLst>
      </pc:sldChg>
      <pc:sldChg chg="add">
        <pc:chgData name="Gerson" userId="6c4494c9-e300-475e-8570-19c96c3d8172" providerId="ADAL" clId="{57F47F72-D214-4805-8B11-427FD8416EE3}" dt="2021-02-18T17:28:49.674" v="430"/>
        <pc:sldMkLst>
          <pc:docMk/>
          <pc:sldMk cId="1173506212" sldId="625"/>
        </pc:sldMkLst>
      </pc:sldChg>
      <pc:sldChg chg="add">
        <pc:chgData name="Gerson" userId="6c4494c9-e300-475e-8570-19c96c3d8172" providerId="ADAL" clId="{57F47F72-D214-4805-8B11-427FD8416EE3}" dt="2021-02-18T17:29:06.498" v="432"/>
        <pc:sldMkLst>
          <pc:docMk/>
          <pc:sldMk cId="1915638063" sldId="626"/>
        </pc:sldMkLst>
      </pc:sldChg>
      <pc:sldChg chg="add">
        <pc:chgData name="Gerson" userId="6c4494c9-e300-475e-8570-19c96c3d8172" providerId="ADAL" clId="{57F47F72-D214-4805-8B11-427FD8416EE3}" dt="2021-02-18T17:29:06.498" v="432"/>
        <pc:sldMkLst>
          <pc:docMk/>
          <pc:sldMk cId="2847436393" sldId="627"/>
        </pc:sldMkLst>
      </pc:sldChg>
    </pc:docChg>
  </pc:docChgLst>
  <pc:docChgLst>
    <pc:chgData name="Gerson Santos" userId="6c4494c9-e300-475e-8570-19c96c3d8172" providerId="ADAL" clId="{28FCD676-A402-47E8-9C32-C9A6D9909E94}"/>
    <pc:docChg chg="custSel addSld delSld modSld">
      <pc:chgData name="Gerson Santos" userId="6c4494c9-e300-475e-8570-19c96c3d8172" providerId="ADAL" clId="{28FCD676-A402-47E8-9C32-C9A6D9909E94}" dt="2021-08-10T17:56:39.444" v="186" actId="6549"/>
      <pc:docMkLst>
        <pc:docMk/>
      </pc:docMkLst>
      <pc:sldChg chg="del">
        <pc:chgData name="Gerson Santos" userId="6c4494c9-e300-475e-8570-19c96c3d8172" providerId="ADAL" clId="{28FCD676-A402-47E8-9C32-C9A6D9909E94}" dt="2021-08-10T17:53:04.883" v="1" actId="47"/>
        <pc:sldMkLst>
          <pc:docMk/>
          <pc:sldMk cId="2415085052" sldId="593"/>
        </pc:sldMkLst>
      </pc:sldChg>
      <pc:sldChg chg="delSp modSp mod">
        <pc:chgData name="Gerson Santos" userId="6c4494c9-e300-475e-8570-19c96c3d8172" providerId="ADAL" clId="{28FCD676-A402-47E8-9C32-C9A6D9909E94}" dt="2021-08-10T17:54:02.377" v="108" actId="1036"/>
        <pc:sldMkLst>
          <pc:docMk/>
          <pc:sldMk cId="1010721534" sldId="600"/>
        </pc:sldMkLst>
        <pc:spChg chg="mod">
          <ac:chgData name="Gerson Santos" userId="6c4494c9-e300-475e-8570-19c96c3d8172" providerId="ADAL" clId="{28FCD676-A402-47E8-9C32-C9A6D9909E94}" dt="2021-08-10T17:54:02.377" v="108" actId="1036"/>
          <ac:spMkLst>
            <pc:docMk/>
            <pc:sldMk cId="1010721534" sldId="600"/>
            <ac:spMk id="32" creationId="{057FCB7D-5B0A-4D23-AEF9-7F2AA1E30C76}"/>
          </ac:spMkLst>
        </pc:spChg>
        <pc:spChg chg="mod">
          <ac:chgData name="Gerson Santos" userId="6c4494c9-e300-475e-8570-19c96c3d8172" providerId="ADAL" clId="{28FCD676-A402-47E8-9C32-C9A6D9909E94}" dt="2021-08-10T17:54:02.377" v="108" actId="1036"/>
          <ac:spMkLst>
            <pc:docMk/>
            <pc:sldMk cId="1010721534" sldId="600"/>
            <ac:spMk id="34" creationId="{65DFBC55-8446-4393-8E00-5D2F0A377509}"/>
          </ac:spMkLst>
        </pc:spChg>
        <pc:spChg chg="del">
          <ac:chgData name="Gerson Santos" userId="6c4494c9-e300-475e-8570-19c96c3d8172" providerId="ADAL" clId="{28FCD676-A402-47E8-9C32-C9A6D9909E94}" dt="2021-08-10T17:53:33.445" v="5" actId="478"/>
          <ac:spMkLst>
            <pc:docMk/>
            <pc:sldMk cId="1010721534" sldId="600"/>
            <ac:spMk id="36" creationId="{5988A0C7-9A9A-45F9-B41F-429C2C02D082}"/>
          </ac:spMkLst>
        </pc:spChg>
        <pc:spChg chg="mod">
          <ac:chgData name="Gerson Santos" userId="6c4494c9-e300-475e-8570-19c96c3d8172" providerId="ADAL" clId="{28FCD676-A402-47E8-9C32-C9A6D9909E94}" dt="2021-08-10T17:53:48.233" v="55" actId="1035"/>
          <ac:spMkLst>
            <pc:docMk/>
            <pc:sldMk cId="1010721534" sldId="600"/>
            <ac:spMk id="50" creationId="{9A498E02-A53D-43C5-8A8C-E911C378ACFE}"/>
          </ac:spMkLst>
        </pc:spChg>
        <pc:spChg chg="mod">
          <ac:chgData name="Gerson Santos" userId="6c4494c9-e300-475e-8570-19c96c3d8172" providerId="ADAL" clId="{28FCD676-A402-47E8-9C32-C9A6D9909E94}" dt="2021-08-10T17:53:48.233" v="55" actId="1035"/>
          <ac:spMkLst>
            <pc:docMk/>
            <pc:sldMk cId="1010721534" sldId="600"/>
            <ac:spMk id="51" creationId="{C8A70B33-92D8-4986-AA19-E48CE787D15D}"/>
          </ac:spMkLst>
        </pc:spChg>
        <pc:picChg chg="del">
          <ac:chgData name="Gerson Santos" userId="6c4494c9-e300-475e-8570-19c96c3d8172" providerId="ADAL" clId="{28FCD676-A402-47E8-9C32-C9A6D9909E94}" dt="2021-08-10T17:53:34.315" v="6" actId="478"/>
          <ac:picMkLst>
            <pc:docMk/>
            <pc:sldMk cId="1010721534" sldId="600"/>
            <ac:picMk id="43" creationId="{69FAC983-C7FF-41C6-9EB6-E6E0B97E47CB}"/>
          </ac:picMkLst>
        </pc:picChg>
        <pc:cxnChg chg="mod">
          <ac:chgData name="Gerson Santos" userId="6c4494c9-e300-475e-8570-19c96c3d8172" providerId="ADAL" clId="{28FCD676-A402-47E8-9C32-C9A6D9909E94}" dt="2021-08-10T17:53:56.069" v="90" actId="1035"/>
          <ac:cxnSpMkLst>
            <pc:docMk/>
            <pc:sldMk cId="1010721534" sldId="600"/>
            <ac:cxnSpMk id="33" creationId="{9D1FDD8A-6877-49FB-A4A9-32172D6FE06F}"/>
          </ac:cxnSpMkLst>
        </pc:cxnChg>
        <pc:cxnChg chg="del">
          <ac:chgData name="Gerson Santos" userId="6c4494c9-e300-475e-8570-19c96c3d8172" providerId="ADAL" clId="{28FCD676-A402-47E8-9C32-C9A6D9909E94}" dt="2021-08-10T17:53:39.365" v="7" actId="478"/>
          <ac:cxnSpMkLst>
            <pc:docMk/>
            <pc:sldMk cId="1010721534" sldId="600"/>
            <ac:cxnSpMk id="37" creationId="{465783DE-DC9B-4E81-A205-39F651C9CE0E}"/>
          </ac:cxnSpMkLst>
        </pc:cxnChg>
      </pc:sldChg>
      <pc:sldChg chg="modSp mod modAnim">
        <pc:chgData name="Gerson Santos" userId="6c4494c9-e300-475e-8570-19c96c3d8172" providerId="ADAL" clId="{28FCD676-A402-47E8-9C32-C9A6D9909E94}" dt="2021-08-10T17:56:39.444" v="186" actId="6549"/>
        <pc:sldMkLst>
          <pc:docMk/>
          <pc:sldMk cId="2820918408" sldId="616"/>
        </pc:sldMkLst>
        <pc:spChg chg="mod">
          <ac:chgData name="Gerson Santos" userId="6c4494c9-e300-475e-8570-19c96c3d8172" providerId="ADAL" clId="{28FCD676-A402-47E8-9C32-C9A6D9909E94}" dt="2021-08-10T17:56:39.444" v="186" actId="6549"/>
          <ac:spMkLst>
            <pc:docMk/>
            <pc:sldMk cId="2820918408" sldId="616"/>
            <ac:spMk id="2" creationId="{00000000-0000-0000-0000-000000000000}"/>
          </ac:spMkLst>
        </pc:spChg>
        <pc:spChg chg="mod">
          <ac:chgData name="Gerson Santos" userId="6c4494c9-e300-475e-8570-19c96c3d8172" providerId="ADAL" clId="{28FCD676-A402-47E8-9C32-C9A6D9909E94}" dt="2021-08-10T17:56:17.775" v="125" actId="20577"/>
          <ac:spMkLst>
            <pc:docMk/>
            <pc:sldMk cId="2820918408" sldId="616"/>
            <ac:spMk id="4" creationId="{00000000-0000-0000-0000-000000000000}"/>
          </ac:spMkLst>
        </pc:spChg>
      </pc:sldChg>
      <pc:sldChg chg="del">
        <pc:chgData name="Gerson Santos" userId="6c4494c9-e300-475e-8570-19c96c3d8172" providerId="ADAL" clId="{28FCD676-A402-47E8-9C32-C9A6D9909E94}" dt="2021-08-10T17:53:08.570" v="2" actId="47"/>
        <pc:sldMkLst>
          <pc:docMk/>
          <pc:sldMk cId="3128149770" sldId="617"/>
        </pc:sldMkLst>
      </pc:sldChg>
      <pc:sldChg chg="del">
        <pc:chgData name="Gerson Santos" userId="6c4494c9-e300-475e-8570-19c96c3d8172" providerId="ADAL" clId="{28FCD676-A402-47E8-9C32-C9A6D9909E94}" dt="2021-08-10T17:53:23.988" v="3" actId="47"/>
        <pc:sldMkLst>
          <pc:docMk/>
          <pc:sldMk cId="2844713583" sldId="618"/>
        </pc:sldMkLst>
      </pc:sldChg>
      <pc:sldChg chg="del">
        <pc:chgData name="Gerson Santos" userId="6c4494c9-e300-475e-8570-19c96c3d8172" providerId="ADAL" clId="{28FCD676-A402-47E8-9C32-C9A6D9909E94}" dt="2021-08-10T17:53:23.988" v="3" actId="47"/>
        <pc:sldMkLst>
          <pc:docMk/>
          <pc:sldMk cId="3275046269" sldId="619"/>
        </pc:sldMkLst>
      </pc:sldChg>
      <pc:sldChg chg="del">
        <pc:chgData name="Gerson Santos" userId="6c4494c9-e300-475e-8570-19c96c3d8172" providerId="ADAL" clId="{28FCD676-A402-47E8-9C32-C9A6D9909E94}" dt="2021-08-10T17:53:23.988" v="3" actId="47"/>
        <pc:sldMkLst>
          <pc:docMk/>
          <pc:sldMk cId="2283835195" sldId="621"/>
        </pc:sldMkLst>
      </pc:sldChg>
      <pc:sldChg chg="del">
        <pc:chgData name="Gerson Santos" userId="6c4494c9-e300-475e-8570-19c96c3d8172" providerId="ADAL" clId="{28FCD676-A402-47E8-9C32-C9A6D9909E94}" dt="2021-08-10T17:53:23.988" v="3" actId="47"/>
        <pc:sldMkLst>
          <pc:docMk/>
          <pc:sldMk cId="1359739959" sldId="628"/>
        </pc:sldMkLst>
      </pc:sldChg>
      <pc:sldChg chg="del">
        <pc:chgData name="Gerson Santos" userId="6c4494c9-e300-475e-8570-19c96c3d8172" providerId="ADAL" clId="{28FCD676-A402-47E8-9C32-C9A6D9909E94}" dt="2021-08-10T17:53:26.660" v="4" actId="47"/>
        <pc:sldMkLst>
          <pc:docMk/>
          <pc:sldMk cId="4144405345" sldId="629"/>
        </pc:sldMkLst>
      </pc:sldChg>
      <pc:sldChg chg="add">
        <pc:chgData name="Gerson Santos" userId="6c4494c9-e300-475e-8570-19c96c3d8172" providerId="ADAL" clId="{28FCD676-A402-47E8-9C32-C9A6D9909E94}" dt="2021-08-10T17:56:10.858" v="109"/>
        <pc:sldMkLst>
          <pc:docMk/>
          <pc:sldMk cId="433866970" sldId="634"/>
        </pc:sldMkLst>
      </pc:sldChg>
      <pc:sldChg chg="del">
        <pc:chgData name="Gerson Santos" userId="6c4494c9-e300-475e-8570-19c96c3d8172" providerId="ADAL" clId="{28FCD676-A402-47E8-9C32-C9A6D9909E94}" dt="2021-08-10T17:53:01.918" v="0" actId="47"/>
        <pc:sldMkLst>
          <pc:docMk/>
          <pc:sldMk cId="673390320" sldId="898"/>
        </pc:sldMkLst>
      </pc:sldChg>
    </pc:docChg>
  </pc:docChgLst>
  <pc:docChgLst>
    <pc:chgData name="Gerson Santos" userId="6c4494c9-e300-475e-8570-19c96c3d8172" providerId="ADAL" clId="{BADD4FA8-E003-4A84-A253-C77F68F56F74}"/>
    <pc:docChg chg="custSel addSld delSld modSld sldOrd">
      <pc:chgData name="Gerson Santos" userId="6c4494c9-e300-475e-8570-19c96c3d8172" providerId="ADAL" clId="{BADD4FA8-E003-4A84-A253-C77F68F56F74}" dt="2021-08-10T16:53:57.329" v="354" actId="729"/>
      <pc:docMkLst>
        <pc:docMk/>
      </pc:docMkLst>
      <pc:sldChg chg="del">
        <pc:chgData name="Gerson Santos" userId="6c4494c9-e300-475e-8570-19c96c3d8172" providerId="ADAL" clId="{BADD4FA8-E003-4A84-A253-C77F68F56F74}" dt="2021-08-10T16:29:54.021" v="73" actId="47"/>
        <pc:sldMkLst>
          <pc:docMk/>
          <pc:sldMk cId="1091756452" sldId="291"/>
        </pc:sldMkLst>
      </pc:sldChg>
      <pc:sldChg chg="mod modShow">
        <pc:chgData name="Gerson Santos" userId="6c4494c9-e300-475e-8570-19c96c3d8172" providerId="ADAL" clId="{BADD4FA8-E003-4A84-A253-C77F68F56F74}" dt="2021-08-10T14:16:54.780" v="23" actId="729"/>
        <pc:sldMkLst>
          <pc:docMk/>
          <pc:sldMk cId="2415085052" sldId="593"/>
        </pc:sldMkLst>
      </pc:sldChg>
      <pc:sldChg chg="del">
        <pc:chgData name="Gerson Santos" userId="6c4494c9-e300-475e-8570-19c96c3d8172" providerId="ADAL" clId="{BADD4FA8-E003-4A84-A253-C77F68F56F74}" dt="2021-08-10T14:16:07.043" v="0" actId="47"/>
        <pc:sldMkLst>
          <pc:docMk/>
          <pc:sldMk cId="2177177731" sldId="599"/>
        </pc:sldMkLst>
      </pc:sldChg>
      <pc:sldChg chg="modSp mod">
        <pc:chgData name="Gerson Santos" userId="6c4494c9-e300-475e-8570-19c96c3d8172" providerId="ADAL" clId="{BADD4FA8-E003-4A84-A253-C77F68F56F74}" dt="2021-08-10T14:17:16.859" v="24" actId="1076"/>
        <pc:sldMkLst>
          <pc:docMk/>
          <pc:sldMk cId="1010721534" sldId="600"/>
        </pc:sldMkLst>
        <pc:picChg chg="mod">
          <ac:chgData name="Gerson Santos" userId="6c4494c9-e300-475e-8570-19c96c3d8172" providerId="ADAL" clId="{BADD4FA8-E003-4A84-A253-C77F68F56F74}" dt="2021-08-10T14:17:16.859" v="24" actId="1076"/>
          <ac:picMkLst>
            <pc:docMk/>
            <pc:sldMk cId="1010721534" sldId="600"/>
            <ac:picMk id="29" creationId="{19B3DCB4-A744-41A9-9082-4FA04F7F8229}"/>
          </ac:picMkLst>
        </pc:picChg>
      </pc:sldChg>
      <pc:sldChg chg="modSp mod">
        <pc:chgData name="Gerson Santos" userId="6c4494c9-e300-475e-8570-19c96c3d8172" providerId="ADAL" clId="{BADD4FA8-E003-4A84-A253-C77F68F56F74}" dt="2021-08-10T14:17:55.803" v="71" actId="20577"/>
        <pc:sldMkLst>
          <pc:docMk/>
          <pc:sldMk cId="83263419" sldId="607"/>
        </pc:sldMkLst>
        <pc:spChg chg="mod">
          <ac:chgData name="Gerson Santos" userId="6c4494c9-e300-475e-8570-19c96c3d8172" providerId="ADAL" clId="{BADD4FA8-E003-4A84-A253-C77F68F56F74}" dt="2021-08-10T14:17:55.803" v="71" actId="20577"/>
          <ac:spMkLst>
            <pc:docMk/>
            <pc:sldMk cId="83263419" sldId="607"/>
            <ac:spMk id="2" creationId="{00000000-0000-0000-0000-000000000000}"/>
          </ac:spMkLst>
        </pc:spChg>
      </pc:sldChg>
      <pc:sldChg chg="modSp modAnim">
        <pc:chgData name="Gerson Santos" userId="6c4494c9-e300-475e-8570-19c96c3d8172" providerId="ADAL" clId="{BADD4FA8-E003-4A84-A253-C77F68F56F74}" dt="2021-08-10T14:16:24.834" v="22" actId="20577"/>
        <pc:sldMkLst>
          <pc:docMk/>
          <pc:sldMk cId="2820918408" sldId="616"/>
        </pc:sldMkLst>
        <pc:spChg chg="mod">
          <ac:chgData name="Gerson Santos" userId="6c4494c9-e300-475e-8570-19c96c3d8172" providerId="ADAL" clId="{BADD4FA8-E003-4A84-A253-C77F68F56F74}" dt="2021-08-10T14:16:24.834" v="22" actId="20577"/>
          <ac:spMkLst>
            <pc:docMk/>
            <pc:sldMk cId="2820918408" sldId="616"/>
            <ac:spMk id="2" creationId="{00000000-0000-0000-0000-000000000000}"/>
          </ac:spMkLst>
        </pc:spChg>
      </pc:sldChg>
      <pc:sldChg chg="mod modShow">
        <pc:chgData name="Gerson Santos" userId="6c4494c9-e300-475e-8570-19c96c3d8172" providerId="ADAL" clId="{BADD4FA8-E003-4A84-A253-C77F68F56F74}" dt="2021-08-10T16:45:50.187" v="270" actId="729"/>
        <pc:sldMkLst>
          <pc:docMk/>
          <pc:sldMk cId="3128149770" sldId="617"/>
        </pc:sldMkLst>
      </pc:sldChg>
      <pc:sldChg chg="del">
        <pc:chgData name="Gerson Santos" userId="6c4494c9-e300-475e-8570-19c96c3d8172" providerId="ADAL" clId="{BADD4FA8-E003-4A84-A253-C77F68F56F74}" dt="2021-08-10T14:17:23.823" v="25" actId="47"/>
        <pc:sldMkLst>
          <pc:docMk/>
          <pc:sldMk cId="1915638063" sldId="626"/>
        </pc:sldMkLst>
      </pc:sldChg>
      <pc:sldChg chg="modSp mod ord">
        <pc:chgData name="Gerson Santos" userId="6c4494c9-e300-475e-8570-19c96c3d8172" providerId="ADAL" clId="{BADD4FA8-E003-4A84-A253-C77F68F56F74}" dt="2021-08-10T16:46:02.132" v="272"/>
        <pc:sldMkLst>
          <pc:docMk/>
          <pc:sldMk cId="2847436393" sldId="627"/>
        </pc:sldMkLst>
        <pc:spChg chg="mod">
          <ac:chgData name="Gerson Santos" userId="6c4494c9-e300-475e-8570-19c96c3d8172" providerId="ADAL" clId="{BADD4FA8-E003-4A84-A253-C77F68F56F74}" dt="2021-08-10T14:17:34.764" v="59" actId="20577"/>
          <ac:spMkLst>
            <pc:docMk/>
            <pc:sldMk cId="2847436393" sldId="627"/>
            <ac:spMk id="4" creationId="{00000000-0000-0000-0000-000000000000}"/>
          </ac:spMkLst>
        </pc:spChg>
        <pc:spChg chg="mod">
          <ac:chgData name="Gerson Santos" userId="6c4494c9-e300-475e-8570-19c96c3d8172" providerId="ADAL" clId="{BADD4FA8-E003-4A84-A253-C77F68F56F74}" dt="2021-08-10T14:17:41.320" v="61" actId="20577"/>
          <ac:spMkLst>
            <pc:docMk/>
            <pc:sldMk cId="2847436393" sldId="627"/>
            <ac:spMk id="6" creationId="{FA09424E-04A1-461B-B173-B1448D152853}"/>
          </ac:spMkLst>
        </pc:spChg>
      </pc:sldChg>
      <pc:sldChg chg="add">
        <pc:chgData name="Gerson Santos" userId="6c4494c9-e300-475e-8570-19c96c3d8172" providerId="ADAL" clId="{BADD4FA8-E003-4A84-A253-C77F68F56F74}" dt="2021-08-10T16:29:51.828" v="72"/>
        <pc:sldMkLst>
          <pc:docMk/>
          <pc:sldMk cId="3232656943" sldId="630"/>
        </pc:sldMkLst>
      </pc:sldChg>
      <pc:sldChg chg="add">
        <pc:chgData name="Gerson Santos" userId="6c4494c9-e300-475e-8570-19c96c3d8172" providerId="ADAL" clId="{BADD4FA8-E003-4A84-A253-C77F68F56F74}" dt="2021-08-10T16:29:51.828" v="72"/>
        <pc:sldMkLst>
          <pc:docMk/>
          <pc:sldMk cId="3231025939" sldId="631"/>
        </pc:sldMkLst>
      </pc:sldChg>
      <pc:sldChg chg="delSp modSp add mod">
        <pc:chgData name="Gerson Santos" userId="6c4494c9-e300-475e-8570-19c96c3d8172" providerId="ADAL" clId="{BADD4FA8-E003-4A84-A253-C77F68F56F74}" dt="2021-08-10T16:46:44.471" v="352" actId="20577"/>
        <pc:sldMkLst>
          <pc:docMk/>
          <pc:sldMk cId="1109227438" sldId="632"/>
        </pc:sldMkLst>
        <pc:spChg chg="mod">
          <ac:chgData name="Gerson Santos" userId="6c4494c9-e300-475e-8570-19c96c3d8172" providerId="ADAL" clId="{BADD4FA8-E003-4A84-A253-C77F68F56F74}" dt="2021-08-10T16:43:53.754" v="245" actId="14100"/>
          <ac:spMkLst>
            <pc:docMk/>
            <pc:sldMk cId="1109227438" sldId="632"/>
            <ac:spMk id="7" creationId="{00000000-0000-0000-0000-000000000000}"/>
          </ac:spMkLst>
        </pc:spChg>
        <pc:spChg chg="del">
          <ac:chgData name="Gerson Santos" userId="6c4494c9-e300-475e-8570-19c96c3d8172" providerId="ADAL" clId="{BADD4FA8-E003-4A84-A253-C77F68F56F74}" dt="2021-08-10T16:31:14.647" v="87" actId="478"/>
          <ac:spMkLst>
            <pc:docMk/>
            <pc:sldMk cId="1109227438" sldId="632"/>
            <ac:spMk id="8" creationId="{00000000-0000-0000-0000-000000000000}"/>
          </ac:spMkLst>
        </pc:spChg>
        <pc:spChg chg="mod">
          <ac:chgData name="Gerson Santos" userId="6c4494c9-e300-475e-8570-19c96c3d8172" providerId="ADAL" clId="{BADD4FA8-E003-4A84-A253-C77F68F56F74}" dt="2021-08-10T16:46:31.114" v="288" actId="20577"/>
          <ac:spMkLst>
            <pc:docMk/>
            <pc:sldMk cId="1109227438" sldId="632"/>
            <ac:spMk id="13" creationId="{00000000-0000-0000-0000-000000000000}"/>
          </ac:spMkLst>
        </pc:spChg>
        <pc:spChg chg="mod">
          <ac:chgData name="Gerson Santos" userId="6c4494c9-e300-475e-8570-19c96c3d8172" providerId="ADAL" clId="{BADD4FA8-E003-4A84-A253-C77F68F56F74}" dt="2021-08-10T16:46:44.471" v="352" actId="20577"/>
          <ac:spMkLst>
            <pc:docMk/>
            <pc:sldMk cId="1109227438" sldId="632"/>
            <ac:spMk id="14" creationId="{00000000-0000-0000-0000-000000000000}"/>
          </ac:spMkLst>
        </pc:spChg>
        <pc:spChg chg="mod">
          <ac:chgData name="Gerson Santos" userId="6c4494c9-e300-475e-8570-19c96c3d8172" providerId="ADAL" clId="{BADD4FA8-E003-4A84-A253-C77F68F56F74}" dt="2021-08-10T16:43:58.695" v="269" actId="1036"/>
          <ac:spMkLst>
            <pc:docMk/>
            <pc:sldMk cId="1109227438" sldId="632"/>
            <ac:spMk id="16" creationId="{00000000-0000-0000-0000-000000000000}"/>
          </ac:spMkLst>
        </pc:spChg>
        <pc:spChg chg="mod">
          <ac:chgData name="Gerson Santos" userId="6c4494c9-e300-475e-8570-19c96c3d8172" providerId="ADAL" clId="{BADD4FA8-E003-4A84-A253-C77F68F56F74}" dt="2021-08-10T16:30:12.117" v="85" actId="20577"/>
          <ac:spMkLst>
            <pc:docMk/>
            <pc:sldMk cId="1109227438" sldId="632"/>
            <ac:spMk id="18" creationId="{00000000-0000-0000-0000-000000000000}"/>
          </ac:spMkLst>
        </pc:spChg>
        <pc:spChg chg="del">
          <ac:chgData name="Gerson Santos" userId="6c4494c9-e300-475e-8570-19c96c3d8172" providerId="ADAL" clId="{BADD4FA8-E003-4A84-A253-C77F68F56F74}" dt="2021-08-10T16:31:16.911" v="88" actId="478"/>
          <ac:spMkLst>
            <pc:docMk/>
            <pc:sldMk cId="1109227438" sldId="632"/>
            <ac:spMk id="21" creationId="{00000000-0000-0000-0000-000000000000}"/>
          </ac:spMkLst>
        </pc:spChg>
        <pc:spChg chg="del mod">
          <ac:chgData name="Gerson Santos" userId="6c4494c9-e300-475e-8570-19c96c3d8172" providerId="ADAL" clId="{BADD4FA8-E003-4A84-A253-C77F68F56F74}" dt="2021-08-10T16:31:16.911" v="88" actId="478"/>
          <ac:spMkLst>
            <pc:docMk/>
            <pc:sldMk cId="1109227438" sldId="632"/>
            <ac:spMk id="22" creationId="{00000000-0000-0000-0000-000000000000}"/>
          </ac:spMkLst>
        </pc:spChg>
      </pc:sldChg>
      <pc:sldChg chg="modSp add">
        <pc:chgData name="Gerson Santos" userId="6c4494c9-e300-475e-8570-19c96c3d8172" providerId="ADAL" clId="{BADD4FA8-E003-4A84-A253-C77F68F56F74}" dt="2021-08-10T16:31:43.978" v="90" actId="6549"/>
        <pc:sldMkLst>
          <pc:docMk/>
          <pc:sldMk cId="3211788106" sldId="633"/>
        </pc:sldMkLst>
        <pc:spChg chg="mod">
          <ac:chgData name="Gerson Santos" userId="6c4494c9-e300-475e-8570-19c96c3d8172" providerId="ADAL" clId="{BADD4FA8-E003-4A84-A253-C77F68F56F74}" dt="2021-08-10T16:31:43.978" v="90" actId="6549"/>
          <ac:spMkLst>
            <pc:docMk/>
            <pc:sldMk cId="3211788106" sldId="633"/>
            <ac:spMk id="2" creationId="{00000000-0000-0000-0000-000000000000}"/>
          </ac:spMkLst>
        </pc:spChg>
      </pc:sldChg>
      <pc:sldChg chg="add mod modShow">
        <pc:chgData name="Gerson Santos" userId="6c4494c9-e300-475e-8570-19c96c3d8172" providerId="ADAL" clId="{BADD4FA8-E003-4A84-A253-C77F68F56F74}" dt="2021-08-10T16:53:57.329" v="354" actId="729"/>
        <pc:sldMkLst>
          <pc:docMk/>
          <pc:sldMk cId="673390320" sldId="898"/>
        </pc:sldMkLst>
      </pc:sldChg>
    </pc:docChg>
  </pc:docChgLst>
  <pc:docChgLst>
    <pc:chgData name="Gerson" userId="6c4494c9-e300-475e-8570-19c96c3d8172" providerId="ADAL" clId="{140322E2-B1F7-4306-9594-5712DDC913B2}"/>
    <pc:docChg chg="undo custSel addSld delSld modSld sldOrd">
      <pc:chgData name="Gerson" userId="6c4494c9-e300-475e-8570-19c96c3d8172" providerId="ADAL" clId="{140322E2-B1F7-4306-9594-5712DDC913B2}" dt="2021-03-02T21:30:31.570" v="705" actId="1076"/>
      <pc:docMkLst>
        <pc:docMk/>
      </pc:docMkLst>
      <pc:sldChg chg="modSp mod">
        <pc:chgData name="Gerson" userId="6c4494c9-e300-475e-8570-19c96c3d8172" providerId="ADAL" clId="{140322E2-B1F7-4306-9594-5712DDC913B2}" dt="2021-03-02T21:22:38.354" v="655" actId="1076"/>
        <pc:sldMkLst>
          <pc:docMk/>
          <pc:sldMk cId="1010721534" sldId="600"/>
        </pc:sldMkLst>
        <pc:picChg chg="mod">
          <ac:chgData name="Gerson" userId="6c4494c9-e300-475e-8570-19c96c3d8172" providerId="ADAL" clId="{140322E2-B1F7-4306-9594-5712DDC913B2}" dt="2021-03-02T21:22:38.354" v="655" actId="1076"/>
          <ac:picMkLst>
            <pc:docMk/>
            <pc:sldMk cId="1010721534" sldId="600"/>
            <ac:picMk id="28" creationId="{41BFD2CF-18FC-4ABB-8BE0-194A2318470A}"/>
          </ac:picMkLst>
        </pc:picChg>
      </pc:sldChg>
      <pc:sldChg chg="modSp">
        <pc:chgData name="Gerson" userId="6c4494c9-e300-475e-8570-19c96c3d8172" providerId="ADAL" clId="{140322E2-B1F7-4306-9594-5712DDC913B2}" dt="2021-03-02T21:14:25.096" v="654" actId="20577"/>
        <pc:sldMkLst>
          <pc:docMk/>
          <pc:sldMk cId="2820918408" sldId="616"/>
        </pc:sldMkLst>
        <pc:spChg chg="mod">
          <ac:chgData name="Gerson" userId="6c4494c9-e300-475e-8570-19c96c3d8172" providerId="ADAL" clId="{140322E2-B1F7-4306-9594-5712DDC913B2}" dt="2021-03-02T21:14:25.096" v="654" actId="20577"/>
          <ac:spMkLst>
            <pc:docMk/>
            <pc:sldMk cId="2820918408" sldId="616"/>
            <ac:spMk id="2" creationId="{00000000-0000-0000-0000-000000000000}"/>
          </ac:spMkLst>
        </pc:spChg>
      </pc:sldChg>
      <pc:sldChg chg="modSp mod">
        <pc:chgData name="Gerson" userId="6c4494c9-e300-475e-8570-19c96c3d8172" providerId="ADAL" clId="{140322E2-B1F7-4306-9594-5712DDC913B2}" dt="2021-02-23T22:40:24.638" v="71" actId="1076"/>
        <pc:sldMkLst>
          <pc:docMk/>
          <pc:sldMk cId="2283835195" sldId="621"/>
        </pc:sldMkLst>
        <pc:picChg chg="mod">
          <ac:chgData name="Gerson" userId="6c4494c9-e300-475e-8570-19c96c3d8172" providerId="ADAL" clId="{140322E2-B1F7-4306-9594-5712DDC913B2}" dt="2021-02-23T22:40:10.168" v="67" actId="1076"/>
          <ac:picMkLst>
            <pc:docMk/>
            <pc:sldMk cId="2283835195" sldId="621"/>
            <ac:picMk id="20" creationId="{E80A76F0-62DA-4619-BD72-04AC9A4D238E}"/>
          </ac:picMkLst>
        </pc:picChg>
        <pc:picChg chg="mod">
          <ac:chgData name="Gerson" userId="6c4494c9-e300-475e-8570-19c96c3d8172" providerId="ADAL" clId="{140322E2-B1F7-4306-9594-5712DDC913B2}" dt="2021-02-23T22:40:24.638" v="71" actId="1076"/>
          <ac:picMkLst>
            <pc:docMk/>
            <pc:sldMk cId="2283835195" sldId="621"/>
            <ac:picMk id="22" creationId="{2C27A70E-C36E-4254-A687-402AE3A162C4}"/>
          </ac:picMkLst>
        </pc:picChg>
        <pc:picChg chg="mod">
          <ac:chgData name="Gerson" userId="6c4494c9-e300-475e-8570-19c96c3d8172" providerId="ADAL" clId="{140322E2-B1F7-4306-9594-5712DDC913B2}" dt="2021-02-23T22:40:20.773" v="70" actId="1076"/>
          <ac:picMkLst>
            <pc:docMk/>
            <pc:sldMk cId="2283835195" sldId="621"/>
            <ac:picMk id="24" creationId="{B805637B-3BD1-444D-B19B-DD46F785575B}"/>
          </ac:picMkLst>
        </pc:picChg>
      </pc:sldChg>
      <pc:sldChg chg="addSp modSp add mod ord">
        <pc:chgData name="Gerson" userId="6c4494c9-e300-475e-8570-19c96c3d8172" providerId="ADAL" clId="{140322E2-B1F7-4306-9594-5712DDC913B2}" dt="2021-02-23T22:47:49.655" v="596" actId="1076"/>
        <pc:sldMkLst>
          <pc:docMk/>
          <pc:sldMk cId="1359739959" sldId="628"/>
        </pc:sldMkLst>
        <pc:spChg chg="mod">
          <ac:chgData name="Gerson" userId="6c4494c9-e300-475e-8570-19c96c3d8172" providerId="ADAL" clId="{140322E2-B1F7-4306-9594-5712DDC913B2}" dt="2021-02-23T22:41:20.376" v="88" actId="20577"/>
          <ac:spMkLst>
            <pc:docMk/>
            <pc:sldMk cId="1359739959" sldId="628"/>
            <ac:spMk id="7" creationId="{FFD3DC5B-CCF8-4D95-A962-9E9AD67FABBC}"/>
          </ac:spMkLst>
        </pc:spChg>
        <pc:spChg chg="mod">
          <ac:chgData name="Gerson" userId="6c4494c9-e300-475e-8570-19c96c3d8172" providerId="ADAL" clId="{140322E2-B1F7-4306-9594-5712DDC913B2}" dt="2021-02-23T22:41:31.217" v="107" actId="20577"/>
          <ac:spMkLst>
            <pc:docMk/>
            <pc:sldMk cId="1359739959" sldId="628"/>
            <ac:spMk id="8" creationId="{1246D602-D2E6-4673-951D-352CAEA74EC5}"/>
          </ac:spMkLst>
        </pc:spChg>
        <pc:spChg chg="mod">
          <ac:chgData name="Gerson" userId="6c4494c9-e300-475e-8570-19c96c3d8172" providerId="ADAL" clId="{140322E2-B1F7-4306-9594-5712DDC913B2}" dt="2021-02-23T22:41:37.396" v="127" actId="20577"/>
          <ac:spMkLst>
            <pc:docMk/>
            <pc:sldMk cId="1359739959" sldId="628"/>
            <ac:spMk id="9" creationId="{A8CAF408-7AEF-46A5-BE2C-9BE73369B7E1}"/>
          </ac:spMkLst>
        </pc:spChg>
        <pc:spChg chg="mod">
          <ac:chgData name="Gerson" userId="6c4494c9-e300-475e-8570-19c96c3d8172" providerId="ADAL" clId="{140322E2-B1F7-4306-9594-5712DDC913B2}" dt="2021-02-23T22:42:14.689" v="247" actId="20577"/>
          <ac:spMkLst>
            <pc:docMk/>
            <pc:sldMk cId="1359739959" sldId="628"/>
            <ac:spMk id="10" creationId="{2E5D830F-E594-4A4E-865A-ED3EF8AED2C7}"/>
          </ac:spMkLst>
        </pc:spChg>
        <pc:spChg chg="mod">
          <ac:chgData name="Gerson" userId="6c4494c9-e300-475e-8570-19c96c3d8172" providerId="ADAL" clId="{140322E2-B1F7-4306-9594-5712DDC913B2}" dt="2021-02-23T22:45:30.142" v="453" actId="20577"/>
          <ac:spMkLst>
            <pc:docMk/>
            <pc:sldMk cId="1359739959" sldId="628"/>
            <ac:spMk id="14" creationId="{C76ED18D-BAB8-4623-9F47-429CD0C89156}"/>
          </ac:spMkLst>
        </pc:spChg>
        <pc:spChg chg="mod">
          <ac:chgData name="Gerson" userId="6c4494c9-e300-475e-8570-19c96c3d8172" providerId="ADAL" clId="{140322E2-B1F7-4306-9594-5712DDC913B2}" dt="2021-02-23T22:44:12.467" v="378" actId="1035"/>
          <ac:spMkLst>
            <pc:docMk/>
            <pc:sldMk cId="1359739959" sldId="628"/>
            <ac:spMk id="32" creationId="{057FCB7D-5B0A-4D23-AEF9-7F2AA1E30C76}"/>
          </ac:spMkLst>
        </pc:spChg>
        <pc:spChg chg="add mod">
          <ac:chgData name="Gerson" userId="6c4494c9-e300-475e-8570-19c96c3d8172" providerId="ADAL" clId="{140322E2-B1F7-4306-9594-5712DDC913B2}" dt="2021-02-23T22:45:26.577" v="452" actId="20577"/>
          <ac:spMkLst>
            <pc:docMk/>
            <pc:sldMk cId="1359739959" sldId="628"/>
            <ac:spMk id="35" creationId="{F600CD47-CB1E-4EA9-BAE6-1A4CDDF24CE6}"/>
          </ac:spMkLst>
        </pc:spChg>
        <pc:spChg chg="add mod">
          <ac:chgData name="Gerson" userId="6c4494c9-e300-475e-8570-19c96c3d8172" providerId="ADAL" clId="{140322E2-B1F7-4306-9594-5712DDC913B2}" dt="2021-02-23T22:47:06.900" v="554" actId="20577"/>
          <ac:spMkLst>
            <pc:docMk/>
            <pc:sldMk cId="1359739959" sldId="628"/>
            <ac:spMk id="38" creationId="{8E7D914F-48A2-4E3F-AEEF-BB25D8EFD10D}"/>
          </ac:spMkLst>
        </pc:spChg>
        <pc:spChg chg="add mod">
          <ac:chgData name="Gerson" userId="6c4494c9-e300-475e-8570-19c96c3d8172" providerId="ADAL" clId="{140322E2-B1F7-4306-9594-5712DDC913B2}" dt="2021-02-23T22:42:49.575" v="286" actId="1076"/>
          <ac:spMkLst>
            <pc:docMk/>
            <pc:sldMk cId="1359739959" sldId="628"/>
            <ac:spMk id="40" creationId="{D6216879-3929-44DB-8B61-320FB2745FC8}"/>
          </ac:spMkLst>
        </pc:spChg>
        <pc:spChg chg="add mod">
          <ac:chgData name="Gerson" userId="6c4494c9-e300-475e-8570-19c96c3d8172" providerId="ADAL" clId="{140322E2-B1F7-4306-9594-5712DDC913B2}" dt="2021-02-23T22:46:11.078" v="521" actId="20577"/>
          <ac:spMkLst>
            <pc:docMk/>
            <pc:sldMk cId="1359739959" sldId="628"/>
            <ac:spMk id="41" creationId="{E763B0FE-1E34-4D52-B8A0-58D80D014415}"/>
          </ac:spMkLst>
        </pc:spChg>
        <pc:spChg chg="add mod">
          <ac:chgData name="Gerson" userId="6c4494c9-e300-475e-8570-19c96c3d8172" providerId="ADAL" clId="{140322E2-B1F7-4306-9594-5712DDC913B2}" dt="2021-02-23T22:47:38.631" v="594" actId="20577"/>
          <ac:spMkLst>
            <pc:docMk/>
            <pc:sldMk cId="1359739959" sldId="628"/>
            <ac:spMk id="42" creationId="{99260223-D464-4A5D-A860-D98584A83794}"/>
          </ac:spMkLst>
        </pc:spChg>
        <pc:spChg chg="mod">
          <ac:chgData name="Gerson" userId="6c4494c9-e300-475e-8570-19c96c3d8172" providerId="ADAL" clId="{140322E2-B1F7-4306-9594-5712DDC913B2}" dt="2021-02-23T22:45:01.685" v="405" actId="20577"/>
          <ac:spMkLst>
            <pc:docMk/>
            <pc:sldMk cId="1359739959" sldId="628"/>
            <ac:spMk id="51" creationId="{C8A70B33-92D8-4986-AA19-E48CE787D15D}"/>
          </ac:spMkLst>
        </pc:spChg>
        <pc:picChg chg="mod">
          <ac:chgData name="Gerson" userId="6c4494c9-e300-475e-8570-19c96c3d8172" providerId="ADAL" clId="{140322E2-B1F7-4306-9594-5712DDC913B2}" dt="2021-02-23T22:45:34.435" v="454" actId="1076"/>
          <ac:picMkLst>
            <pc:docMk/>
            <pc:sldMk cId="1359739959" sldId="628"/>
            <ac:picMk id="22" creationId="{2C27A70E-C36E-4254-A687-402AE3A162C4}"/>
          </ac:picMkLst>
        </pc:picChg>
        <pc:picChg chg="mod">
          <ac:chgData name="Gerson" userId="6c4494c9-e300-475e-8570-19c96c3d8172" providerId="ADAL" clId="{140322E2-B1F7-4306-9594-5712DDC913B2}" dt="2021-02-23T22:43:32.987" v="321" actId="1076"/>
          <ac:picMkLst>
            <pc:docMk/>
            <pc:sldMk cId="1359739959" sldId="628"/>
            <ac:picMk id="24" creationId="{B805637B-3BD1-444D-B19B-DD46F785575B}"/>
          </ac:picMkLst>
        </pc:picChg>
        <pc:picChg chg="mod">
          <ac:chgData name="Gerson" userId="6c4494c9-e300-475e-8570-19c96c3d8172" providerId="ADAL" clId="{140322E2-B1F7-4306-9594-5712DDC913B2}" dt="2021-02-23T22:43:21.688" v="319" actId="1076"/>
          <ac:picMkLst>
            <pc:docMk/>
            <pc:sldMk cId="1359739959" sldId="628"/>
            <ac:picMk id="29" creationId="{19B3DCB4-A744-41A9-9082-4FA04F7F8229}"/>
          </ac:picMkLst>
        </pc:picChg>
        <pc:picChg chg="mod">
          <ac:chgData name="Gerson" userId="6c4494c9-e300-475e-8570-19c96c3d8172" providerId="ADAL" clId="{140322E2-B1F7-4306-9594-5712DDC913B2}" dt="2021-02-23T22:46:50.845" v="527" actId="1076"/>
          <ac:picMkLst>
            <pc:docMk/>
            <pc:sldMk cId="1359739959" sldId="628"/>
            <ac:picMk id="39" creationId="{62A3CC72-CA54-4AF6-9589-41B8F7A3737B}"/>
          </ac:picMkLst>
        </pc:picChg>
        <pc:picChg chg="mod">
          <ac:chgData name="Gerson" userId="6c4494c9-e300-475e-8570-19c96c3d8172" providerId="ADAL" clId="{140322E2-B1F7-4306-9594-5712DDC913B2}" dt="2021-02-23T22:46:25.798" v="524" actId="1076"/>
          <ac:picMkLst>
            <pc:docMk/>
            <pc:sldMk cId="1359739959" sldId="628"/>
            <ac:picMk id="43" creationId="{69FAC983-C7FF-41C6-9EB6-E6E0B97E47CB}"/>
          </ac:picMkLst>
        </pc:picChg>
        <pc:picChg chg="add mod">
          <ac:chgData name="Gerson" userId="6c4494c9-e300-475e-8570-19c96c3d8172" providerId="ADAL" clId="{140322E2-B1F7-4306-9594-5712DDC913B2}" dt="2021-02-23T22:47:49.655" v="596" actId="1076"/>
          <ac:picMkLst>
            <pc:docMk/>
            <pc:sldMk cId="1359739959" sldId="628"/>
            <ac:picMk id="44" creationId="{B613166A-FE1A-4759-A807-FA9DB3E387A5}"/>
          </ac:picMkLst>
        </pc:picChg>
        <pc:picChg chg="mod">
          <ac:chgData name="Gerson" userId="6c4494c9-e300-475e-8570-19c96c3d8172" providerId="ADAL" clId="{140322E2-B1F7-4306-9594-5712DDC913B2}" dt="2021-02-23T22:46:34.235" v="525" actId="1076"/>
          <ac:picMkLst>
            <pc:docMk/>
            <pc:sldMk cId="1359739959" sldId="628"/>
            <ac:picMk id="47" creationId="{233C002F-C1FF-404F-84F0-8020562F896F}"/>
          </ac:picMkLst>
        </pc:picChg>
        <pc:picChg chg="mod">
          <ac:chgData name="Gerson" userId="6c4494c9-e300-475e-8570-19c96c3d8172" providerId="ADAL" clId="{140322E2-B1F7-4306-9594-5712DDC913B2}" dt="2021-02-23T22:46:23.708" v="523" actId="1076"/>
          <ac:picMkLst>
            <pc:docMk/>
            <pc:sldMk cId="1359739959" sldId="628"/>
            <ac:picMk id="49" creationId="{C69E2FC7-FB44-43AA-BDD0-82B2130C6EE2}"/>
          </ac:picMkLst>
        </pc:picChg>
      </pc:sldChg>
      <pc:sldChg chg="addSp delSp modSp add del mod">
        <pc:chgData name="Gerson" userId="6c4494c9-e300-475e-8570-19c96c3d8172" providerId="ADAL" clId="{140322E2-B1F7-4306-9594-5712DDC913B2}" dt="2021-02-23T22:38:20.912" v="66" actId="47"/>
        <pc:sldMkLst>
          <pc:docMk/>
          <pc:sldMk cId="2923942796" sldId="628"/>
        </pc:sldMkLst>
        <pc:spChg chg="mod">
          <ac:chgData name="Gerson" userId="6c4494c9-e300-475e-8570-19c96c3d8172" providerId="ADAL" clId="{140322E2-B1F7-4306-9594-5712DDC913B2}" dt="2021-02-23T22:37:59.065" v="65" actId="1076"/>
          <ac:spMkLst>
            <pc:docMk/>
            <pc:sldMk cId="2923942796" sldId="628"/>
            <ac:spMk id="5" creationId="{7A267B7A-D473-474B-8198-A8326A20C2B8}"/>
          </ac:spMkLst>
        </pc:spChg>
        <pc:spChg chg="del">
          <ac:chgData name="Gerson" userId="6c4494c9-e300-475e-8570-19c96c3d8172" providerId="ADAL" clId="{140322E2-B1F7-4306-9594-5712DDC913B2}" dt="2021-02-23T22:37:52.855" v="62" actId="478"/>
          <ac:spMkLst>
            <pc:docMk/>
            <pc:sldMk cId="2923942796" sldId="628"/>
            <ac:spMk id="7" creationId="{3E28CCAF-67AF-4232-9049-9271BE799446}"/>
          </ac:spMkLst>
        </pc:spChg>
        <pc:spChg chg="del mod">
          <ac:chgData name="Gerson" userId="6c4494c9-e300-475e-8570-19c96c3d8172" providerId="ADAL" clId="{140322E2-B1F7-4306-9594-5712DDC913B2}" dt="2021-02-23T22:37:54.367" v="63" actId="478"/>
          <ac:spMkLst>
            <pc:docMk/>
            <pc:sldMk cId="2923942796" sldId="628"/>
            <ac:spMk id="9" creationId="{52BDACC8-1ED2-4045-8FCA-AF9F73D0C13E}"/>
          </ac:spMkLst>
        </pc:spChg>
        <pc:spChg chg="del">
          <ac:chgData name="Gerson" userId="6c4494c9-e300-475e-8570-19c96c3d8172" providerId="ADAL" clId="{140322E2-B1F7-4306-9594-5712DDC913B2}" dt="2021-02-23T22:36:50.702" v="1" actId="478"/>
          <ac:spMkLst>
            <pc:docMk/>
            <pc:sldMk cId="2923942796" sldId="628"/>
            <ac:spMk id="10" creationId="{7DBFA817-F5A6-4C4F-B92D-EEB702D41605}"/>
          </ac:spMkLst>
        </pc:spChg>
        <pc:spChg chg="add del mod">
          <ac:chgData name="Gerson" userId="6c4494c9-e300-475e-8570-19c96c3d8172" providerId="ADAL" clId="{140322E2-B1F7-4306-9594-5712DDC913B2}" dt="2021-02-23T22:37:56.757" v="64" actId="478"/>
          <ac:spMkLst>
            <pc:docMk/>
            <pc:sldMk cId="2923942796" sldId="628"/>
            <ac:spMk id="11" creationId="{27488104-7149-488B-AB60-E7A595299CD5}"/>
          </ac:spMkLst>
        </pc:spChg>
        <pc:spChg chg="add del mod">
          <ac:chgData name="Gerson" userId="6c4494c9-e300-475e-8570-19c96c3d8172" providerId="ADAL" clId="{140322E2-B1F7-4306-9594-5712DDC913B2}" dt="2021-02-23T22:37:50.843" v="61" actId="478"/>
          <ac:spMkLst>
            <pc:docMk/>
            <pc:sldMk cId="2923942796" sldId="628"/>
            <ac:spMk id="12" creationId="{84D8D368-1387-4857-A845-BC805E29FAA4}"/>
          </ac:spMkLst>
        </pc:spChg>
      </pc:sldChg>
      <pc:sldChg chg="modSp add mod">
        <pc:chgData name="Gerson" userId="6c4494c9-e300-475e-8570-19c96c3d8172" providerId="ADAL" clId="{140322E2-B1F7-4306-9594-5712DDC913B2}" dt="2021-03-02T21:30:31.570" v="705" actId="1076"/>
        <pc:sldMkLst>
          <pc:docMk/>
          <pc:sldMk cId="4144405345" sldId="629"/>
        </pc:sldMkLst>
        <pc:spChg chg="mod">
          <ac:chgData name="Gerson" userId="6c4494c9-e300-475e-8570-19c96c3d8172" providerId="ADAL" clId="{140322E2-B1F7-4306-9594-5712DDC913B2}" dt="2021-03-02T21:29:09.377" v="682" actId="20577"/>
          <ac:spMkLst>
            <pc:docMk/>
            <pc:sldMk cId="4144405345" sldId="629"/>
            <ac:spMk id="7" creationId="{FFD3DC5B-CCF8-4D95-A962-9E9AD67FABBC}"/>
          </ac:spMkLst>
        </pc:spChg>
        <pc:spChg chg="mod">
          <ac:chgData name="Gerson" userId="6c4494c9-e300-475e-8570-19c96c3d8172" providerId="ADAL" clId="{140322E2-B1F7-4306-9594-5712DDC913B2}" dt="2021-03-02T21:29:12.809" v="688" actId="20577"/>
          <ac:spMkLst>
            <pc:docMk/>
            <pc:sldMk cId="4144405345" sldId="629"/>
            <ac:spMk id="8" creationId="{1246D602-D2E6-4673-951D-352CAEA74EC5}"/>
          </ac:spMkLst>
        </pc:spChg>
        <pc:spChg chg="mod">
          <ac:chgData name="Gerson" userId="6c4494c9-e300-475e-8570-19c96c3d8172" providerId="ADAL" clId="{140322E2-B1F7-4306-9594-5712DDC913B2}" dt="2021-03-02T21:29:19.096" v="697" actId="20577"/>
          <ac:spMkLst>
            <pc:docMk/>
            <pc:sldMk cId="4144405345" sldId="629"/>
            <ac:spMk id="9" creationId="{A8CAF408-7AEF-46A5-BE2C-9BE73369B7E1}"/>
          </ac:spMkLst>
        </pc:spChg>
        <pc:picChg chg="mod">
          <ac:chgData name="Gerson" userId="6c4494c9-e300-475e-8570-19c96c3d8172" providerId="ADAL" clId="{140322E2-B1F7-4306-9594-5712DDC913B2}" dt="2021-03-02T21:29:22.846" v="698" actId="1076"/>
          <ac:picMkLst>
            <pc:docMk/>
            <pc:sldMk cId="4144405345" sldId="629"/>
            <ac:picMk id="29" creationId="{19B3DCB4-A744-41A9-9082-4FA04F7F8229}"/>
          </ac:picMkLst>
        </pc:picChg>
        <pc:picChg chg="mod">
          <ac:chgData name="Gerson" userId="6c4494c9-e300-475e-8570-19c96c3d8172" providerId="ADAL" clId="{140322E2-B1F7-4306-9594-5712DDC913B2}" dt="2021-03-02T21:29:51.499" v="702" actId="1076"/>
          <ac:picMkLst>
            <pc:docMk/>
            <pc:sldMk cId="4144405345" sldId="629"/>
            <ac:picMk id="39" creationId="{62A3CC72-CA54-4AF6-9589-41B8F7A3737B}"/>
          </ac:picMkLst>
        </pc:picChg>
        <pc:picChg chg="mod">
          <ac:chgData name="Gerson" userId="6c4494c9-e300-475e-8570-19c96c3d8172" providerId="ADAL" clId="{140322E2-B1F7-4306-9594-5712DDC913B2}" dt="2021-03-02T21:30:00.682" v="703" actId="1076"/>
          <ac:picMkLst>
            <pc:docMk/>
            <pc:sldMk cId="4144405345" sldId="629"/>
            <ac:picMk id="43" creationId="{69FAC983-C7FF-41C6-9EB6-E6E0B97E47CB}"/>
          </ac:picMkLst>
        </pc:picChg>
        <pc:picChg chg="mod">
          <ac:chgData name="Gerson" userId="6c4494c9-e300-475e-8570-19c96c3d8172" providerId="ADAL" clId="{140322E2-B1F7-4306-9594-5712DDC913B2}" dt="2021-03-02T21:30:31.570" v="705" actId="1076"/>
          <ac:picMkLst>
            <pc:docMk/>
            <pc:sldMk cId="4144405345" sldId="629"/>
            <ac:picMk id="47" creationId="{233C002F-C1FF-404F-84F0-8020562F896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3CD65D1-5C11-455D-9F9A-0E035F00A0DA}" type="datetimeFigureOut">
              <a:rPr lang="pt-BR" smtClean="0"/>
              <a:pPr/>
              <a:t>28/10/2021</a:t>
            </a:fld>
            <a:endParaRPr lang="pt-BR"/>
          </a:p>
        </p:txBody>
      </p:sp>
      <p:sp>
        <p:nvSpPr>
          <p:cNvPr id="4" name="Espaço Reservado para Rodapé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A8E3B7C-E4AE-4E9E-8479-7C668141D483}" type="slidenum">
              <a:rPr lang="pt-BR" smtClean="0"/>
              <a:pPr/>
              <a:t>‹nº›</a:t>
            </a:fld>
            <a:endParaRPr lang="pt-B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05DA3EF-18EA-43DE-B1BB-402A3C558822}" type="datetimeFigureOut">
              <a:rPr lang="pt-BR" smtClean="0"/>
              <a:pPr/>
              <a:t>28/10/2021</a:t>
            </a:fld>
            <a:endParaRPr lang="pt-BR"/>
          </a:p>
        </p:txBody>
      </p:sp>
      <p:sp>
        <p:nvSpPr>
          <p:cNvPr id="4" name="Espaço Reservado para Imagem de Slide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B3645A-D0AE-4F6E-A17E-E0036A9041AF}" type="slidenum">
              <a:rPr lang="pt-BR" smtClean="0"/>
              <a:pPr/>
              <a:t>‹nº›</a:t>
            </a:fld>
            <a:endParaRPr lang="pt-BR"/>
          </a:p>
        </p:txBody>
      </p:sp>
    </p:spTree>
  </p:cSld>
  <p:clrMap bg1="lt1" tx1="dk1" bg2="lt2" tx2="dk2" accent1="accent1" accent2="accent2" accent3="accent3" accent4="accent4" accent5="accent5" accent6="accent6" hlink="hlink" folHlink="folHlink"/>
  <p:hf hdr="0" ftr="0" dt="0"/>
  <p:notesStyle>
    <a:lvl1pPr marL="0" algn="l" defTabSz="1043056" rtl="0" eaLnBrk="1" latinLnBrk="0" hangingPunct="1">
      <a:defRPr sz="1400" kern="1200">
        <a:solidFill>
          <a:schemeClr val="tx1"/>
        </a:solidFill>
        <a:latin typeface="+mn-lt"/>
        <a:ea typeface="+mn-ea"/>
        <a:cs typeface="+mn-cs"/>
      </a:defRPr>
    </a:lvl1pPr>
    <a:lvl2pPr marL="521528" algn="l" defTabSz="1043056" rtl="0" eaLnBrk="1" latinLnBrk="0" hangingPunct="1">
      <a:defRPr sz="1400" kern="1200">
        <a:solidFill>
          <a:schemeClr val="tx1"/>
        </a:solidFill>
        <a:latin typeface="+mn-lt"/>
        <a:ea typeface="+mn-ea"/>
        <a:cs typeface="+mn-cs"/>
      </a:defRPr>
    </a:lvl2pPr>
    <a:lvl3pPr marL="1043056" algn="l" defTabSz="1043056" rtl="0" eaLnBrk="1" latinLnBrk="0" hangingPunct="1">
      <a:defRPr sz="1400" kern="1200">
        <a:solidFill>
          <a:schemeClr val="tx1"/>
        </a:solidFill>
        <a:latin typeface="+mn-lt"/>
        <a:ea typeface="+mn-ea"/>
        <a:cs typeface="+mn-cs"/>
      </a:defRPr>
    </a:lvl3pPr>
    <a:lvl4pPr marL="1564584" algn="l" defTabSz="1043056" rtl="0" eaLnBrk="1" latinLnBrk="0" hangingPunct="1">
      <a:defRPr sz="1400" kern="1200">
        <a:solidFill>
          <a:schemeClr val="tx1"/>
        </a:solidFill>
        <a:latin typeface="+mn-lt"/>
        <a:ea typeface="+mn-ea"/>
        <a:cs typeface="+mn-cs"/>
      </a:defRPr>
    </a:lvl4pPr>
    <a:lvl5pPr marL="2086112" algn="l" defTabSz="1043056" rtl="0" eaLnBrk="1" latinLnBrk="0" hangingPunct="1">
      <a:defRPr sz="1400" kern="1200">
        <a:solidFill>
          <a:schemeClr val="tx1"/>
        </a:solidFill>
        <a:latin typeface="+mn-lt"/>
        <a:ea typeface="+mn-ea"/>
        <a:cs typeface="+mn-cs"/>
      </a:defRPr>
    </a:lvl5pPr>
    <a:lvl6pPr marL="2607640" algn="l" defTabSz="1043056" rtl="0" eaLnBrk="1" latinLnBrk="0" hangingPunct="1">
      <a:defRPr sz="1400" kern="1200">
        <a:solidFill>
          <a:schemeClr val="tx1"/>
        </a:solidFill>
        <a:latin typeface="+mn-lt"/>
        <a:ea typeface="+mn-ea"/>
        <a:cs typeface="+mn-cs"/>
      </a:defRPr>
    </a:lvl6pPr>
    <a:lvl7pPr marL="3129168" algn="l" defTabSz="1043056" rtl="0" eaLnBrk="1" latinLnBrk="0" hangingPunct="1">
      <a:defRPr sz="1400" kern="1200">
        <a:solidFill>
          <a:schemeClr val="tx1"/>
        </a:solidFill>
        <a:latin typeface="+mn-lt"/>
        <a:ea typeface="+mn-ea"/>
        <a:cs typeface="+mn-cs"/>
      </a:defRPr>
    </a:lvl7pPr>
    <a:lvl8pPr marL="3650696" algn="l" defTabSz="1043056" rtl="0" eaLnBrk="1" latinLnBrk="0" hangingPunct="1">
      <a:defRPr sz="1400" kern="1200">
        <a:solidFill>
          <a:schemeClr val="tx1"/>
        </a:solidFill>
        <a:latin typeface="+mn-lt"/>
        <a:ea typeface="+mn-ea"/>
        <a:cs typeface="+mn-cs"/>
      </a:defRPr>
    </a:lvl8pPr>
    <a:lvl9pPr marL="4172224" algn="l" defTabSz="1043056" rtl="0" eaLnBrk="1" latinLnBrk="0" hangingPunct="1">
      <a:defRPr sz="14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Uma Parte de Conteúdo">
    <p:spTree>
      <p:nvGrpSpPr>
        <p:cNvPr id="1" name=""/>
        <p:cNvGrpSpPr/>
        <p:nvPr/>
      </p:nvGrpSpPr>
      <p:grpSpPr>
        <a:xfrm>
          <a:off x="0" y="0"/>
          <a:ext cx="0" cy="0"/>
          <a:chOff x="0" y="0"/>
          <a:chExt cx="0" cy="0"/>
        </a:xfrm>
      </p:grpSpPr>
      <p:sp>
        <p:nvSpPr>
          <p:cNvPr id="4103" name="Freeform 7"/>
          <p:cNvSpPr>
            <a:spLocks/>
          </p:cNvSpPr>
          <p:nvPr/>
        </p:nvSpPr>
        <p:spPr bwMode="auto">
          <a:xfrm>
            <a:off x="12605478" y="6948983"/>
            <a:ext cx="837472" cy="612280"/>
          </a:xfrm>
          <a:custGeom>
            <a:avLst/>
            <a:gdLst/>
            <a:ahLst/>
            <a:cxnLst>
              <a:cxn ang="0">
                <a:pos x="1475" y="0"/>
              </a:cxn>
              <a:cxn ang="0">
                <a:pos x="742" y="258"/>
              </a:cxn>
              <a:cxn ang="0">
                <a:pos x="701" y="273"/>
              </a:cxn>
              <a:cxn ang="0">
                <a:pos x="660" y="290"/>
              </a:cxn>
              <a:cxn ang="0">
                <a:pos x="620" y="309"/>
              </a:cxn>
              <a:cxn ang="0">
                <a:pos x="582" y="329"/>
              </a:cxn>
              <a:cxn ang="0">
                <a:pos x="544" y="350"/>
              </a:cxn>
              <a:cxn ang="0">
                <a:pos x="508" y="373"/>
              </a:cxn>
              <a:cxn ang="0">
                <a:pos x="472" y="397"/>
              </a:cxn>
              <a:cxn ang="0">
                <a:pos x="437" y="422"/>
              </a:cxn>
              <a:cxn ang="0">
                <a:pos x="404" y="449"/>
              </a:cxn>
              <a:cxn ang="0">
                <a:pos x="371" y="477"/>
              </a:cxn>
              <a:cxn ang="0">
                <a:pos x="341" y="506"/>
              </a:cxn>
              <a:cxn ang="0">
                <a:pos x="311" y="536"/>
              </a:cxn>
              <a:cxn ang="0">
                <a:pos x="281" y="566"/>
              </a:cxn>
              <a:cxn ang="0">
                <a:pos x="254" y="599"/>
              </a:cxn>
              <a:cxn ang="0">
                <a:pos x="228" y="632"/>
              </a:cxn>
              <a:cxn ang="0">
                <a:pos x="203" y="666"/>
              </a:cxn>
              <a:cxn ang="0">
                <a:pos x="179" y="701"/>
              </a:cxn>
              <a:cxn ang="0">
                <a:pos x="158" y="738"/>
              </a:cxn>
              <a:cxn ang="0">
                <a:pos x="136" y="775"/>
              </a:cxn>
              <a:cxn ang="0">
                <a:pos x="117" y="813"/>
              </a:cxn>
              <a:cxn ang="0">
                <a:pos x="98" y="850"/>
              </a:cxn>
              <a:cxn ang="0">
                <a:pos x="82" y="890"/>
              </a:cxn>
              <a:cxn ang="0">
                <a:pos x="67" y="930"/>
              </a:cxn>
              <a:cxn ang="0">
                <a:pos x="53" y="970"/>
              </a:cxn>
              <a:cxn ang="0">
                <a:pos x="41" y="1011"/>
              </a:cxn>
              <a:cxn ang="0">
                <a:pos x="30" y="1053"/>
              </a:cxn>
              <a:cxn ang="0">
                <a:pos x="21" y="1096"/>
              </a:cxn>
              <a:cxn ang="0">
                <a:pos x="14" y="1138"/>
              </a:cxn>
              <a:cxn ang="0">
                <a:pos x="7" y="1181"/>
              </a:cxn>
              <a:cxn ang="0">
                <a:pos x="4" y="1224"/>
              </a:cxn>
              <a:cxn ang="0">
                <a:pos x="1" y="1269"/>
              </a:cxn>
              <a:cxn ang="0">
                <a:pos x="0" y="1313"/>
              </a:cxn>
              <a:cxn ang="0">
                <a:pos x="0" y="1578"/>
              </a:cxn>
              <a:cxn ang="0">
                <a:pos x="1475" y="1578"/>
              </a:cxn>
              <a:cxn ang="0">
                <a:pos x="1475" y="0"/>
              </a:cxn>
            </a:cxnLst>
            <a:rect l="0" t="0" r="r" b="b"/>
            <a:pathLst>
              <a:path w="1475" h="1578">
                <a:moveTo>
                  <a:pt x="1475" y="0"/>
                </a:moveTo>
                <a:lnTo>
                  <a:pt x="742" y="258"/>
                </a:lnTo>
                <a:lnTo>
                  <a:pt x="701" y="273"/>
                </a:lnTo>
                <a:lnTo>
                  <a:pt x="660" y="290"/>
                </a:lnTo>
                <a:lnTo>
                  <a:pt x="620" y="309"/>
                </a:lnTo>
                <a:lnTo>
                  <a:pt x="582" y="329"/>
                </a:lnTo>
                <a:lnTo>
                  <a:pt x="544" y="350"/>
                </a:lnTo>
                <a:lnTo>
                  <a:pt x="508" y="373"/>
                </a:lnTo>
                <a:lnTo>
                  <a:pt x="472" y="397"/>
                </a:lnTo>
                <a:lnTo>
                  <a:pt x="437" y="422"/>
                </a:lnTo>
                <a:lnTo>
                  <a:pt x="404" y="449"/>
                </a:lnTo>
                <a:lnTo>
                  <a:pt x="371" y="477"/>
                </a:lnTo>
                <a:lnTo>
                  <a:pt x="341" y="506"/>
                </a:lnTo>
                <a:lnTo>
                  <a:pt x="311" y="536"/>
                </a:lnTo>
                <a:lnTo>
                  <a:pt x="281" y="566"/>
                </a:lnTo>
                <a:lnTo>
                  <a:pt x="254" y="599"/>
                </a:lnTo>
                <a:lnTo>
                  <a:pt x="228" y="632"/>
                </a:lnTo>
                <a:lnTo>
                  <a:pt x="203" y="666"/>
                </a:lnTo>
                <a:lnTo>
                  <a:pt x="179" y="701"/>
                </a:lnTo>
                <a:lnTo>
                  <a:pt x="158" y="738"/>
                </a:lnTo>
                <a:lnTo>
                  <a:pt x="136" y="775"/>
                </a:lnTo>
                <a:lnTo>
                  <a:pt x="117" y="813"/>
                </a:lnTo>
                <a:lnTo>
                  <a:pt x="98" y="850"/>
                </a:lnTo>
                <a:lnTo>
                  <a:pt x="82" y="890"/>
                </a:lnTo>
                <a:lnTo>
                  <a:pt x="67" y="930"/>
                </a:lnTo>
                <a:lnTo>
                  <a:pt x="53" y="970"/>
                </a:lnTo>
                <a:lnTo>
                  <a:pt x="41" y="1011"/>
                </a:lnTo>
                <a:lnTo>
                  <a:pt x="30" y="1053"/>
                </a:lnTo>
                <a:lnTo>
                  <a:pt x="21" y="1096"/>
                </a:lnTo>
                <a:lnTo>
                  <a:pt x="14" y="1138"/>
                </a:lnTo>
                <a:lnTo>
                  <a:pt x="7" y="1181"/>
                </a:lnTo>
                <a:lnTo>
                  <a:pt x="4" y="1224"/>
                </a:lnTo>
                <a:lnTo>
                  <a:pt x="1" y="1269"/>
                </a:lnTo>
                <a:lnTo>
                  <a:pt x="0" y="1313"/>
                </a:lnTo>
                <a:lnTo>
                  <a:pt x="0" y="1578"/>
                </a:lnTo>
                <a:lnTo>
                  <a:pt x="1475" y="1578"/>
                </a:lnTo>
                <a:lnTo>
                  <a:pt x="1475" y="0"/>
                </a:lnTo>
                <a:close/>
              </a:path>
            </a:pathLst>
          </a:custGeom>
          <a:solidFill>
            <a:srgbClr val="292C34"/>
          </a:solidFill>
          <a:ln w="9525">
            <a:noFill/>
            <a:round/>
            <a:headEnd/>
            <a:tailEnd/>
          </a:ln>
        </p:spPr>
        <p:txBody>
          <a:bodyPr vert="horz" wrap="square" lIns="114952" tIns="57476" rIns="114952" bIns="57476" numCol="1" anchor="t" anchorCtr="0" compatLnSpc="1">
            <a:prstTxWarp prst="textNoShape">
              <a:avLst/>
            </a:prstTxWarp>
          </a:bodyPr>
          <a:lstStyle/>
          <a:p>
            <a:endParaRPr lang="pt-BR" sz="2640"/>
          </a:p>
        </p:txBody>
      </p:sp>
      <p:sp>
        <p:nvSpPr>
          <p:cNvPr id="18" name="Espaço Reservado para Texto 17"/>
          <p:cNvSpPr>
            <a:spLocks noGrp="1"/>
          </p:cNvSpPr>
          <p:nvPr>
            <p:ph type="body" sz="quarter" idx="11"/>
          </p:nvPr>
        </p:nvSpPr>
        <p:spPr>
          <a:xfrm>
            <a:off x="2184972" y="1331922"/>
            <a:ext cx="9423944" cy="5761037"/>
          </a:xfrm>
          <a:prstGeom prst="rect">
            <a:avLst/>
          </a:prstGeom>
        </p:spPr>
        <p:txBody>
          <a:bodyPr/>
          <a:lstStyle>
            <a:lvl1pPr>
              <a:buClr>
                <a:srgbClr val="32B9CD"/>
              </a:buClr>
              <a:defRPr>
                <a:latin typeface="Exo 2" pitchFamily="50" charset="0"/>
              </a:defRPr>
            </a:lvl1pPr>
            <a:lvl2pPr>
              <a:buClr>
                <a:srgbClr val="32B9CD"/>
              </a:buClr>
              <a:defRPr>
                <a:latin typeface="Exo 2" pitchFamily="50" charset="0"/>
              </a:defRPr>
            </a:lvl2pPr>
            <a:lvl3pPr>
              <a:buClr>
                <a:srgbClr val="32B9CD"/>
              </a:buClr>
              <a:defRPr>
                <a:latin typeface="Exo 2" pitchFamily="50" charset="0"/>
              </a:defRPr>
            </a:lvl3pPr>
            <a:lvl4pPr>
              <a:buClr>
                <a:srgbClr val="32B9CD"/>
              </a:buClr>
              <a:defRPr>
                <a:latin typeface="Exo 2" pitchFamily="50" charset="0"/>
              </a:defRPr>
            </a:lvl4pPr>
            <a:lvl5pPr>
              <a:buClr>
                <a:srgbClr val="32B9CD"/>
              </a:buClr>
              <a:defRPr>
                <a:latin typeface="Exo 2" pitchFamily="50" charset="0"/>
              </a:defRPr>
            </a:lvl5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Rectangle 4"/>
          <p:cNvSpPr>
            <a:spLocks noGrp="1" noChangeArrowheads="1"/>
          </p:cNvSpPr>
          <p:nvPr>
            <p:ph type="sldNum" sz="quarter" idx="4"/>
          </p:nvPr>
        </p:nvSpPr>
        <p:spPr bwMode="auto">
          <a:xfrm>
            <a:off x="12605478" y="7237015"/>
            <a:ext cx="628646" cy="214290"/>
          </a:xfrm>
          <a:prstGeom prst="rect">
            <a:avLst/>
          </a:prstGeom>
          <a:noFill/>
          <a:ln w="9525">
            <a:noFill/>
            <a:miter lim="800000"/>
            <a:headEnd/>
            <a:tailEnd/>
          </a:ln>
          <a:effectLst/>
        </p:spPr>
        <p:txBody>
          <a:bodyPr vert="horz" wrap="square" lIns="18000" tIns="10800" rIns="18000" bIns="10800" numCol="1" anchor="t" anchorCtr="0" compatLnSpc="1">
            <a:prstTxWarp prst="textNoShape">
              <a:avLst/>
            </a:prstTxWarp>
          </a:bodyPr>
          <a:lstStyle>
            <a:lvl1pPr algn="r">
              <a:spcBef>
                <a:spcPct val="0"/>
              </a:spcBef>
              <a:spcAft>
                <a:spcPct val="0"/>
              </a:spcAft>
              <a:defRPr sz="1257" b="1">
                <a:solidFill>
                  <a:schemeClr val="bg1"/>
                </a:solidFill>
                <a:latin typeface="Exo 2" pitchFamily="50" charset="0"/>
                <a:ea typeface="Tahoma" pitchFamily="34" charset="0"/>
                <a:cs typeface="Tahoma" pitchFamily="34" charset="0"/>
              </a:defRPr>
            </a:lvl1pPr>
          </a:lstStyle>
          <a:p>
            <a:pPr>
              <a:defRPr/>
            </a:pPr>
            <a:fld id="{B66251D2-9488-44CD-87B4-F793A73C4A01}" type="slidenum">
              <a:rPr lang="pt-BR" smtClean="0"/>
              <a:pPr>
                <a:defRPr/>
              </a:pPr>
              <a:t>‹nº›</a:t>
            </a:fld>
            <a:endParaRPr lang="pt-BR" sz="880"/>
          </a:p>
        </p:txBody>
      </p:sp>
      <p:sp>
        <p:nvSpPr>
          <p:cNvPr id="9" name="Freeform 6"/>
          <p:cNvSpPr>
            <a:spLocks/>
          </p:cNvSpPr>
          <p:nvPr/>
        </p:nvSpPr>
        <p:spPr bwMode="auto">
          <a:xfrm>
            <a:off x="6" y="9"/>
            <a:ext cx="1832413" cy="1332359"/>
          </a:xfrm>
          <a:custGeom>
            <a:avLst/>
            <a:gdLst/>
            <a:ahLst/>
            <a:cxnLst>
              <a:cxn ang="0">
                <a:pos x="3091" y="1686"/>
              </a:cxn>
              <a:cxn ang="0">
                <a:pos x="3117" y="1687"/>
              </a:cxn>
              <a:cxn ang="0">
                <a:pos x="3156" y="1689"/>
              </a:cxn>
              <a:cxn ang="0">
                <a:pos x="3169" y="1687"/>
              </a:cxn>
              <a:cxn ang="0">
                <a:pos x="3252" y="1655"/>
              </a:cxn>
              <a:cxn ang="0">
                <a:pos x="3332" y="1617"/>
              </a:cxn>
              <a:cxn ang="0">
                <a:pos x="3408" y="1573"/>
              </a:cxn>
              <a:cxn ang="0">
                <a:pos x="3478" y="1523"/>
              </a:cxn>
              <a:cxn ang="0">
                <a:pos x="3545" y="1469"/>
              </a:cxn>
              <a:cxn ang="0">
                <a:pos x="3608" y="1411"/>
              </a:cxn>
              <a:cxn ang="0">
                <a:pos x="3665" y="1346"/>
              </a:cxn>
              <a:cxn ang="0">
                <a:pos x="3718" y="1279"/>
              </a:cxn>
              <a:cxn ang="0">
                <a:pos x="3765" y="1207"/>
              </a:cxn>
              <a:cxn ang="0">
                <a:pos x="3807" y="1133"/>
              </a:cxn>
              <a:cxn ang="0">
                <a:pos x="3842" y="1055"/>
              </a:cxn>
              <a:cxn ang="0">
                <a:pos x="3872" y="974"/>
              </a:cxn>
              <a:cxn ang="0">
                <a:pos x="3896" y="890"/>
              </a:cxn>
              <a:cxn ang="0">
                <a:pos x="3913" y="805"/>
              </a:cxn>
              <a:cxn ang="0">
                <a:pos x="3923" y="717"/>
              </a:cxn>
              <a:cxn ang="0">
                <a:pos x="3927" y="628"/>
              </a:cxn>
              <a:cxn ang="0">
                <a:pos x="3855" y="0"/>
              </a:cxn>
              <a:cxn ang="0">
                <a:pos x="3088" y="0"/>
              </a:cxn>
              <a:cxn ang="0">
                <a:pos x="3855" y="278"/>
              </a:cxn>
              <a:cxn ang="0">
                <a:pos x="3853" y="671"/>
              </a:cxn>
              <a:cxn ang="0">
                <a:pos x="3847" y="753"/>
              </a:cxn>
              <a:cxn ang="0">
                <a:pos x="3834" y="834"/>
              </a:cxn>
              <a:cxn ang="0">
                <a:pos x="3814" y="913"/>
              </a:cxn>
              <a:cxn ang="0">
                <a:pos x="3790" y="990"/>
              </a:cxn>
              <a:cxn ang="0">
                <a:pos x="3759" y="1063"/>
              </a:cxn>
              <a:cxn ang="0">
                <a:pos x="3723" y="1135"/>
              </a:cxn>
              <a:cxn ang="0">
                <a:pos x="3682" y="1204"/>
              </a:cxn>
              <a:cxn ang="0">
                <a:pos x="3635" y="1269"/>
              </a:cxn>
              <a:cxn ang="0">
                <a:pos x="3583" y="1330"/>
              </a:cxn>
              <a:cxn ang="0">
                <a:pos x="3528" y="1388"/>
              </a:cxn>
              <a:cxn ang="0">
                <a:pos x="3467" y="1441"/>
              </a:cxn>
              <a:cxn ang="0">
                <a:pos x="3403" y="1489"/>
              </a:cxn>
              <a:cxn ang="0">
                <a:pos x="3333" y="1533"/>
              </a:cxn>
              <a:cxn ang="0">
                <a:pos x="3261" y="1571"/>
              </a:cxn>
              <a:cxn ang="0">
                <a:pos x="3185" y="1604"/>
              </a:cxn>
              <a:cxn ang="0">
                <a:pos x="3140" y="1621"/>
              </a:cxn>
              <a:cxn ang="0">
                <a:pos x="3121" y="1636"/>
              </a:cxn>
              <a:cxn ang="0">
                <a:pos x="3091" y="1661"/>
              </a:cxn>
              <a:cxn ang="0">
                <a:pos x="0" y="2718"/>
              </a:cxn>
            </a:cxnLst>
            <a:rect l="0" t="0" r="r" b="b"/>
            <a:pathLst>
              <a:path w="3927" h="2740">
                <a:moveTo>
                  <a:pt x="0" y="2740"/>
                </a:moveTo>
                <a:lnTo>
                  <a:pt x="3091" y="1686"/>
                </a:lnTo>
                <a:lnTo>
                  <a:pt x="3098" y="1686"/>
                </a:lnTo>
                <a:lnTo>
                  <a:pt x="3117" y="1687"/>
                </a:lnTo>
                <a:lnTo>
                  <a:pt x="3139" y="1689"/>
                </a:lnTo>
                <a:lnTo>
                  <a:pt x="3156" y="1689"/>
                </a:lnTo>
                <a:lnTo>
                  <a:pt x="3163" y="1689"/>
                </a:lnTo>
                <a:lnTo>
                  <a:pt x="3169" y="1687"/>
                </a:lnTo>
                <a:lnTo>
                  <a:pt x="3211" y="1672"/>
                </a:lnTo>
                <a:lnTo>
                  <a:pt x="3252" y="1655"/>
                </a:lnTo>
                <a:lnTo>
                  <a:pt x="3293" y="1637"/>
                </a:lnTo>
                <a:lnTo>
                  <a:pt x="3332" y="1617"/>
                </a:lnTo>
                <a:lnTo>
                  <a:pt x="3370" y="1595"/>
                </a:lnTo>
                <a:lnTo>
                  <a:pt x="3408" y="1573"/>
                </a:lnTo>
                <a:lnTo>
                  <a:pt x="3443" y="1549"/>
                </a:lnTo>
                <a:lnTo>
                  <a:pt x="3478" y="1523"/>
                </a:lnTo>
                <a:lnTo>
                  <a:pt x="3512" y="1497"/>
                </a:lnTo>
                <a:lnTo>
                  <a:pt x="3545" y="1469"/>
                </a:lnTo>
                <a:lnTo>
                  <a:pt x="3577" y="1440"/>
                </a:lnTo>
                <a:lnTo>
                  <a:pt x="3608" y="1411"/>
                </a:lnTo>
                <a:lnTo>
                  <a:pt x="3637" y="1379"/>
                </a:lnTo>
                <a:lnTo>
                  <a:pt x="3665" y="1346"/>
                </a:lnTo>
                <a:lnTo>
                  <a:pt x="3692" y="1314"/>
                </a:lnTo>
                <a:lnTo>
                  <a:pt x="3718" y="1279"/>
                </a:lnTo>
                <a:lnTo>
                  <a:pt x="3742" y="1244"/>
                </a:lnTo>
                <a:lnTo>
                  <a:pt x="3765" y="1207"/>
                </a:lnTo>
                <a:lnTo>
                  <a:pt x="3786" y="1171"/>
                </a:lnTo>
                <a:lnTo>
                  <a:pt x="3807" y="1133"/>
                </a:lnTo>
                <a:lnTo>
                  <a:pt x="3826" y="1094"/>
                </a:lnTo>
                <a:lnTo>
                  <a:pt x="3842" y="1055"/>
                </a:lnTo>
                <a:lnTo>
                  <a:pt x="3858" y="1014"/>
                </a:lnTo>
                <a:lnTo>
                  <a:pt x="3872" y="974"/>
                </a:lnTo>
                <a:lnTo>
                  <a:pt x="3885" y="932"/>
                </a:lnTo>
                <a:lnTo>
                  <a:pt x="3896" y="890"/>
                </a:lnTo>
                <a:lnTo>
                  <a:pt x="3905" y="848"/>
                </a:lnTo>
                <a:lnTo>
                  <a:pt x="3913" y="805"/>
                </a:lnTo>
                <a:lnTo>
                  <a:pt x="3919" y="762"/>
                </a:lnTo>
                <a:lnTo>
                  <a:pt x="3923" y="717"/>
                </a:lnTo>
                <a:lnTo>
                  <a:pt x="3927" y="673"/>
                </a:lnTo>
                <a:lnTo>
                  <a:pt x="3927" y="628"/>
                </a:lnTo>
                <a:lnTo>
                  <a:pt x="3927" y="0"/>
                </a:lnTo>
                <a:lnTo>
                  <a:pt x="3855" y="0"/>
                </a:lnTo>
                <a:lnTo>
                  <a:pt x="3855" y="256"/>
                </a:lnTo>
                <a:lnTo>
                  <a:pt x="3088" y="0"/>
                </a:lnTo>
                <a:lnTo>
                  <a:pt x="3022" y="0"/>
                </a:lnTo>
                <a:lnTo>
                  <a:pt x="3855" y="278"/>
                </a:lnTo>
                <a:lnTo>
                  <a:pt x="3855" y="628"/>
                </a:lnTo>
                <a:lnTo>
                  <a:pt x="3853" y="671"/>
                </a:lnTo>
                <a:lnTo>
                  <a:pt x="3851" y="711"/>
                </a:lnTo>
                <a:lnTo>
                  <a:pt x="3847" y="753"/>
                </a:lnTo>
                <a:lnTo>
                  <a:pt x="3841" y="793"/>
                </a:lnTo>
                <a:lnTo>
                  <a:pt x="3834" y="834"/>
                </a:lnTo>
                <a:lnTo>
                  <a:pt x="3826" y="874"/>
                </a:lnTo>
                <a:lnTo>
                  <a:pt x="3814" y="913"/>
                </a:lnTo>
                <a:lnTo>
                  <a:pt x="3803" y="951"/>
                </a:lnTo>
                <a:lnTo>
                  <a:pt x="3790" y="990"/>
                </a:lnTo>
                <a:lnTo>
                  <a:pt x="3775" y="1027"/>
                </a:lnTo>
                <a:lnTo>
                  <a:pt x="3759" y="1063"/>
                </a:lnTo>
                <a:lnTo>
                  <a:pt x="3742" y="1100"/>
                </a:lnTo>
                <a:lnTo>
                  <a:pt x="3723" y="1135"/>
                </a:lnTo>
                <a:lnTo>
                  <a:pt x="3703" y="1170"/>
                </a:lnTo>
                <a:lnTo>
                  <a:pt x="3682" y="1204"/>
                </a:lnTo>
                <a:lnTo>
                  <a:pt x="3659" y="1237"/>
                </a:lnTo>
                <a:lnTo>
                  <a:pt x="3635" y="1269"/>
                </a:lnTo>
                <a:lnTo>
                  <a:pt x="3610" y="1300"/>
                </a:lnTo>
                <a:lnTo>
                  <a:pt x="3583" y="1330"/>
                </a:lnTo>
                <a:lnTo>
                  <a:pt x="3555" y="1359"/>
                </a:lnTo>
                <a:lnTo>
                  <a:pt x="3528" y="1388"/>
                </a:lnTo>
                <a:lnTo>
                  <a:pt x="3497" y="1415"/>
                </a:lnTo>
                <a:lnTo>
                  <a:pt x="3467" y="1441"/>
                </a:lnTo>
                <a:lnTo>
                  <a:pt x="3435" y="1465"/>
                </a:lnTo>
                <a:lnTo>
                  <a:pt x="3403" y="1489"/>
                </a:lnTo>
                <a:lnTo>
                  <a:pt x="3368" y="1512"/>
                </a:lnTo>
                <a:lnTo>
                  <a:pt x="3333" y="1533"/>
                </a:lnTo>
                <a:lnTo>
                  <a:pt x="3298" y="1552"/>
                </a:lnTo>
                <a:lnTo>
                  <a:pt x="3261" y="1571"/>
                </a:lnTo>
                <a:lnTo>
                  <a:pt x="3223" y="1588"/>
                </a:lnTo>
                <a:lnTo>
                  <a:pt x="3185" y="1604"/>
                </a:lnTo>
                <a:lnTo>
                  <a:pt x="3145" y="1618"/>
                </a:lnTo>
                <a:lnTo>
                  <a:pt x="3140" y="1621"/>
                </a:lnTo>
                <a:lnTo>
                  <a:pt x="3135" y="1624"/>
                </a:lnTo>
                <a:lnTo>
                  <a:pt x="3121" y="1636"/>
                </a:lnTo>
                <a:lnTo>
                  <a:pt x="3104" y="1650"/>
                </a:lnTo>
                <a:lnTo>
                  <a:pt x="3091" y="1661"/>
                </a:lnTo>
                <a:lnTo>
                  <a:pt x="3084" y="1666"/>
                </a:lnTo>
                <a:lnTo>
                  <a:pt x="0" y="2718"/>
                </a:lnTo>
                <a:lnTo>
                  <a:pt x="0" y="2740"/>
                </a:lnTo>
                <a:close/>
              </a:path>
            </a:pathLst>
          </a:custGeom>
          <a:solidFill>
            <a:srgbClr val="3B3D42"/>
          </a:solidFill>
          <a:ln w="9525">
            <a:noFill/>
            <a:round/>
            <a:headEnd/>
            <a:tailEnd/>
          </a:ln>
        </p:spPr>
        <p:txBody>
          <a:bodyPr vert="horz" wrap="square" lIns="114952" tIns="57476" rIns="114952" bIns="57476" numCol="1" anchor="t" anchorCtr="0" compatLnSpc="1">
            <a:prstTxWarp prst="textNoShape">
              <a:avLst/>
            </a:prstTxWarp>
          </a:bodyPr>
          <a:lstStyle/>
          <a:p>
            <a:endParaRPr lang="pt-BR" sz="2640"/>
          </a:p>
        </p:txBody>
      </p:sp>
      <p:sp>
        <p:nvSpPr>
          <p:cNvPr id="10" name="Espaço Reservado para Texto 15"/>
          <p:cNvSpPr>
            <a:spLocks noGrp="1"/>
          </p:cNvSpPr>
          <p:nvPr>
            <p:ph type="body" sz="quarter" idx="13" hasCustomPrompt="1"/>
          </p:nvPr>
        </p:nvSpPr>
        <p:spPr>
          <a:xfrm>
            <a:off x="2184972" y="108228"/>
            <a:ext cx="10782599" cy="765639"/>
          </a:xfrm>
          <a:prstGeom prst="rect">
            <a:avLst/>
          </a:prstGeom>
        </p:spPr>
        <p:txBody>
          <a:bodyPr anchor="t"/>
          <a:lstStyle>
            <a:lvl1pPr>
              <a:buNone/>
              <a:defRPr sz="3771" b="1" baseline="0">
                <a:solidFill>
                  <a:srgbClr val="32B9CD"/>
                </a:solidFill>
                <a:latin typeface="Exo 2" pitchFamily="50" charset="0"/>
              </a:defRPr>
            </a:lvl1pPr>
            <a:lvl2pPr>
              <a:buNone/>
              <a:defRPr sz="3771">
                <a:latin typeface="Exo 2" pitchFamily="50" charset="0"/>
              </a:defRPr>
            </a:lvl2pPr>
            <a:lvl3pPr>
              <a:buNone/>
              <a:defRPr sz="3771">
                <a:latin typeface="Exo 2" pitchFamily="50" charset="0"/>
              </a:defRPr>
            </a:lvl3pPr>
            <a:lvl4pPr>
              <a:buNone/>
              <a:defRPr sz="3771">
                <a:latin typeface="Exo 2" pitchFamily="50" charset="0"/>
              </a:defRPr>
            </a:lvl4pPr>
            <a:lvl5pPr>
              <a:buNone/>
              <a:defRPr sz="3771">
                <a:latin typeface="Exo 2" pitchFamily="50" charset="0"/>
              </a:defRPr>
            </a:lvl5pPr>
          </a:lstStyle>
          <a:p>
            <a:pPr lvl="0"/>
            <a:r>
              <a:rPr lang="pt-BR"/>
              <a:t>Clique para editar título do slide</a:t>
            </a:r>
          </a:p>
        </p:txBody>
      </p:sp>
      <p:pic>
        <p:nvPicPr>
          <p:cNvPr id="11" name="Imagem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1772" y="166084"/>
            <a:ext cx="1342102" cy="500104"/>
          </a:xfrm>
          <a:prstGeom prst="rect">
            <a:avLst/>
          </a:prstGeom>
        </p:spPr>
      </p:pic>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uas Partes de Conteúdo">
    <p:spTree>
      <p:nvGrpSpPr>
        <p:cNvPr id="1" name=""/>
        <p:cNvGrpSpPr/>
        <p:nvPr/>
      </p:nvGrpSpPr>
      <p:grpSpPr>
        <a:xfrm>
          <a:off x="0" y="0"/>
          <a:ext cx="0" cy="0"/>
          <a:chOff x="0" y="0"/>
          <a:chExt cx="0" cy="0"/>
        </a:xfrm>
      </p:grpSpPr>
      <p:sp>
        <p:nvSpPr>
          <p:cNvPr id="3" name="Espaço Reservado para Texto 2"/>
          <p:cNvSpPr>
            <a:spLocks noGrp="1"/>
          </p:cNvSpPr>
          <p:nvPr>
            <p:ph type="body" idx="1"/>
          </p:nvPr>
        </p:nvSpPr>
        <p:spPr>
          <a:xfrm>
            <a:off x="672153" y="1692535"/>
            <a:ext cx="5939637" cy="705367"/>
          </a:xfrm>
          <a:prstGeom prst="rect">
            <a:avLst/>
          </a:prstGeom>
        </p:spPr>
        <p:txBody>
          <a:bodyPr anchor="b"/>
          <a:lstStyle>
            <a:lvl1pPr marL="0" indent="0">
              <a:buNone/>
              <a:defRPr sz="3017" b="1">
                <a:latin typeface="Exo 2" pitchFamily="50" charset="0"/>
              </a:defRPr>
            </a:lvl1pPr>
            <a:lvl2pPr marL="655643" indent="0">
              <a:buNone/>
              <a:defRPr sz="2891" b="1"/>
            </a:lvl2pPr>
            <a:lvl3pPr marL="1311286" indent="0">
              <a:buNone/>
              <a:defRPr sz="2640" b="1"/>
            </a:lvl3pPr>
            <a:lvl4pPr marL="1966929" indent="0">
              <a:buNone/>
              <a:defRPr sz="2263" b="1"/>
            </a:lvl4pPr>
            <a:lvl5pPr marL="2622572" indent="0">
              <a:buNone/>
              <a:defRPr sz="2263" b="1"/>
            </a:lvl5pPr>
            <a:lvl6pPr marL="3278215" indent="0">
              <a:buNone/>
              <a:defRPr sz="2263" b="1"/>
            </a:lvl6pPr>
            <a:lvl7pPr marL="3933858" indent="0">
              <a:buNone/>
              <a:defRPr sz="2263" b="1"/>
            </a:lvl7pPr>
            <a:lvl8pPr marL="4589502" indent="0">
              <a:buNone/>
              <a:defRPr sz="2263" b="1"/>
            </a:lvl8pPr>
            <a:lvl9pPr marL="5245144" indent="0">
              <a:buNone/>
              <a:defRPr sz="2263" b="1"/>
            </a:lvl9pPr>
          </a:lstStyle>
          <a:p>
            <a:pPr lvl="0"/>
            <a:r>
              <a:rPr lang="pt-BR"/>
              <a:t>Clique para editar os estilos do texto mestre</a:t>
            </a:r>
          </a:p>
        </p:txBody>
      </p:sp>
      <p:sp>
        <p:nvSpPr>
          <p:cNvPr id="4" name="Espaço Reservado para Conteúdo 3"/>
          <p:cNvSpPr>
            <a:spLocks noGrp="1"/>
          </p:cNvSpPr>
          <p:nvPr>
            <p:ph sz="half" idx="2"/>
          </p:nvPr>
        </p:nvSpPr>
        <p:spPr>
          <a:xfrm>
            <a:off x="672153" y="2397901"/>
            <a:ext cx="5939637" cy="4356478"/>
          </a:xfrm>
          <a:prstGeom prst="rect">
            <a:avLst/>
          </a:prstGeom>
        </p:spPr>
        <p:txBody>
          <a:bodyPr/>
          <a:lstStyle>
            <a:lvl1pPr>
              <a:defRPr sz="3394">
                <a:latin typeface="Exo 2" pitchFamily="50" charset="0"/>
              </a:defRPr>
            </a:lvl1pPr>
            <a:lvl2pPr>
              <a:defRPr sz="2891">
                <a:latin typeface="Exo 2" pitchFamily="50" charset="0"/>
              </a:defRPr>
            </a:lvl2pPr>
            <a:lvl3pPr>
              <a:defRPr sz="2640">
                <a:latin typeface="Exo 2" pitchFamily="50" charset="0"/>
              </a:defRPr>
            </a:lvl3pPr>
            <a:lvl4pPr>
              <a:defRPr sz="2263">
                <a:latin typeface="Exo 2" pitchFamily="50" charset="0"/>
              </a:defRPr>
            </a:lvl4pPr>
            <a:lvl5pPr>
              <a:defRPr sz="2263">
                <a:latin typeface="Exo 2" pitchFamily="50" charset="0"/>
              </a:defRPr>
            </a:lvl5pPr>
            <a:lvl6pPr>
              <a:defRPr sz="2263"/>
            </a:lvl6pPr>
            <a:lvl7pPr>
              <a:defRPr sz="2263"/>
            </a:lvl7pPr>
            <a:lvl8pPr>
              <a:defRPr sz="2263"/>
            </a:lvl8pPr>
            <a:lvl9pPr>
              <a:defRPr sz="2263"/>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6828833" y="1692535"/>
            <a:ext cx="5941970" cy="705367"/>
          </a:xfrm>
          <a:prstGeom prst="rect">
            <a:avLst/>
          </a:prstGeom>
        </p:spPr>
        <p:txBody>
          <a:bodyPr anchor="b"/>
          <a:lstStyle>
            <a:lvl1pPr marL="0" indent="0">
              <a:buNone/>
              <a:defRPr sz="3017" b="1">
                <a:latin typeface="Exo 2" pitchFamily="50" charset="0"/>
              </a:defRPr>
            </a:lvl1pPr>
            <a:lvl2pPr marL="655643" indent="0">
              <a:buNone/>
              <a:defRPr sz="2891" b="1"/>
            </a:lvl2pPr>
            <a:lvl3pPr marL="1311286" indent="0">
              <a:buNone/>
              <a:defRPr sz="2640" b="1"/>
            </a:lvl3pPr>
            <a:lvl4pPr marL="1966929" indent="0">
              <a:buNone/>
              <a:defRPr sz="2263" b="1"/>
            </a:lvl4pPr>
            <a:lvl5pPr marL="2622572" indent="0">
              <a:buNone/>
              <a:defRPr sz="2263" b="1"/>
            </a:lvl5pPr>
            <a:lvl6pPr marL="3278215" indent="0">
              <a:buNone/>
              <a:defRPr sz="2263" b="1"/>
            </a:lvl6pPr>
            <a:lvl7pPr marL="3933858" indent="0">
              <a:buNone/>
              <a:defRPr sz="2263" b="1"/>
            </a:lvl7pPr>
            <a:lvl8pPr marL="4589502" indent="0">
              <a:buNone/>
              <a:defRPr sz="2263" b="1"/>
            </a:lvl8pPr>
            <a:lvl9pPr marL="5245144" indent="0">
              <a:buNone/>
              <a:defRPr sz="2263" b="1"/>
            </a:lvl9pPr>
          </a:lstStyle>
          <a:p>
            <a:pPr lvl="0"/>
            <a:r>
              <a:rPr lang="pt-BR"/>
              <a:t>Clique para editar os estilos do texto mestre</a:t>
            </a:r>
          </a:p>
        </p:txBody>
      </p:sp>
      <p:sp>
        <p:nvSpPr>
          <p:cNvPr id="6" name="Espaço Reservado para Conteúdo 5"/>
          <p:cNvSpPr>
            <a:spLocks noGrp="1"/>
          </p:cNvSpPr>
          <p:nvPr>
            <p:ph sz="quarter" idx="4"/>
          </p:nvPr>
        </p:nvSpPr>
        <p:spPr>
          <a:xfrm>
            <a:off x="6828833" y="2397901"/>
            <a:ext cx="5941970" cy="4356478"/>
          </a:xfrm>
          <a:prstGeom prst="rect">
            <a:avLst/>
          </a:prstGeom>
        </p:spPr>
        <p:txBody>
          <a:bodyPr/>
          <a:lstStyle>
            <a:lvl1pPr>
              <a:defRPr sz="3394">
                <a:latin typeface="Exo 2" pitchFamily="50" charset="0"/>
              </a:defRPr>
            </a:lvl1pPr>
            <a:lvl2pPr>
              <a:defRPr sz="2891">
                <a:latin typeface="Exo 2" pitchFamily="50" charset="0"/>
              </a:defRPr>
            </a:lvl2pPr>
            <a:lvl3pPr>
              <a:defRPr sz="2640">
                <a:latin typeface="Exo 2" pitchFamily="50" charset="0"/>
              </a:defRPr>
            </a:lvl3pPr>
            <a:lvl4pPr>
              <a:defRPr sz="2263">
                <a:latin typeface="Exo 2" pitchFamily="50" charset="0"/>
              </a:defRPr>
            </a:lvl4pPr>
            <a:lvl5pPr>
              <a:defRPr sz="2263">
                <a:latin typeface="Exo 2" pitchFamily="50" charset="0"/>
              </a:defRPr>
            </a:lvl5pPr>
            <a:lvl6pPr>
              <a:defRPr sz="2263"/>
            </a:lvl6pPr>
            <a:lvl7pPr>
              <a:defRPr sz="2263"/>
            </a:lvl7pPr>
            <a:lvl8pPr>
              <a:defRPr sz="2263"/>
            </a:lvl8pPr>
            <a:lvl9pPr>
              <a:defRPr sz="2263"/>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12" name="Espaço Reservado para Texto 15"/>
          <p:cNvSpPr>
            <a:spLocks noGrp="1"/>
          </p:cNvSpPr>
          <p:nvPr>
            <p:ph type="body" sz="quarter" idx="13" hasCustomPrompt="1"/>
          </p:nvPr>
        </p:nvSpPr>
        <p:spPr>
          <a:xfrm>
            <a:off x="2112963" y="108228"/>
            <a:ext cx="10854608" cy="765639"/>
          </a:xfrm>
          <a:prstGeom prst="rect">
            <a:avLst/>
          </a:prstGeom>
        </p:spPr>
        <p:txBody>
          <a:bodyPr anchor="t"/>
          <a:lstStyle>
            <a:lvl1pPr>
              <a:buNone/>
              <a:defRPr sz="3771" b="1" baseline="0">
                <a:solidFill>
                  <a:srgbClr val="32B9CD"/>
                </a:solidFill>
                <a:latin typeface="Exo 2" pitchFamily="50" charset="0"/>
              </a:defRPr>
            </a:lvl1pPr>
            <a:lvl2pPr>
              <a:buNone/>
              <a:defRPr sz="3771">
                <a:latin typeface="Exo 2" pitchFamily="50" charset="0"/>
              </a:defRPr>
            </a:lvl2pPr>
            <a:lvl3pPr>
              <a:buNone/>
              <a:defRPr sz="3771">
                <a:latin typeface="Exo 2" pitchFamily="50" charset="0"/>
              </a:defRPr>
            </a:lvl3pPr>
            <a:lvl4pPr>
              <a:buNone/>
              <a:defRPr sz="3771">
                <a:latin typeface="Exo 2" pitchFamily="50" charset="0"/>
              </a:defRPr>
            </a:lvl4pPr>
            <a:lvl5pPr>
              <a:buNone/>
              <a:defRPr sz="3771">
                <a:latin typeface="Exo 2" pitchFamily="50" charset="0"/>
              </a:defRPr>
            </a:lvl5pPr>
          </a:lstStyle>
          <a:p>
            <a:pPr lvl="0"/>
            <a:r>
              <a:rPr lang="pt-BR"/>
              <a:t>Clique para editar título do slide</a:t>
            </a:r>
          </a:p>
        </p:txBody>
      </p:sp>
      <p:sp>
        <p:nvSpPr>
          <p:cNvPr id="17" name="Espaço Reservado para Texto 15"/>
          <p:cNvSpPr>
            <a:spLocks noGrp="1"/>
          </p:cNvSpPr>
          <p:nvPr>
            <p:ph type="body" sz="quarter" idx="14" hasCustomPrompt="1"/>
          </p:nvPr>
        </p:nvSpPr>
        <p:spPr>
          <a:xfrm>
            <a:off x="692917" y="6876976"/>
            <a:ext cx="11586960" cy="504056"/>
          </a:xfrm>
          <a:prstGeom prst="rect">
            <a:avLst/>
          </a:prstGeom>
        </p:spPr>
        <p:txBody>
          <a:bodyPr anchor="t"/>
          <a:lstStyle>
            <a:lvl1pPr>
              <a:buNone/>
              <a:defRPr sz="1509" b="0" baseline="0">
                <a:solidFill>
                  <a:srgbClr val="292C34"/>
                </a:solidFill>
                <a:latin typeface="Exo 2" pitchFamily="50" charset="0"/>
              </a:defRPr>
            </a:lvl1pPr>
            <a:lvl2pPr>
              <a:buNone/>
              <a:defRPr sz="3771">
                <a:latin typeface="Exo 2" pitchFamily="50" charset="0"/>
              </a:defRPr>
            </a:lvl2pPr>
            <a:lvl3pPr>
              <a:buNone/>
              <a:defRPr sz="3771">
                <a:latin typeface="Exo 2" pitchFamily="50" charset="0"/>
              </a:defRPr>
            </a:lvl3pPr>
            <a:lvl4pPr>
              <a:buNone/>
              <a:defRPr sz="3771">
                <a:latin typeface="Exo 2" pitchFamily="50" charset="0"/>
              </a:defRPr>
            </a:lvl4pPr>
            <a:lvl5pPr>
              <a:buNone/>
              <a:defRPr sz="3771">
                <a:latin typeface="Exo 2" pitchFamily="50" charset="0"/>
              </a:defRPr>
            </a:lvl5pPr>
          </a:lstStyle>
          <a:p>
            <a:pPr lvl="0"/>
            <a:r>
              <a:rPr lang="pt-BR"/>
              <a:t>Clique para editar título do slide</a:t>
            </a:r>
          </a:p>
        </p:txBody>
      </p:sp>
      <p:sp>
        <p:nvSpPr>
          <p:cNvPr id="13" name="Freeform 7"/>
          <p:cNvSpPr>
            <a:spLocks/>
          </p:cNvSpPr>
          <p:nvPr/>
        </p:nvSpPr>
        <p:spPr bwMode="auto">
          <a:xfrm>
            <a:off x="12605478" y="6948983"/>
            <a:ext cx="837472" cy="612280"/>
          </a:xfrm>
          <a:custGeom>
            <a:avLst/>
            <a:gdLst/>
            <a:ahLst/>
            <a:cxnLst>
              <a:cxn ang="0">
                <a:pos x="1475" y="0"/>
              </a:cxn>
              <a:cxn ang="0">
                <a:pos x="742" y="258"/>
              </a:cxn>
              <a:cxn ang="0">
                <a:pos x="701" y="273"/>
              </a:cxn>
              <a:cxn ang="0">
                <a:pos x="660" y="290"/>
              </a:cxn>
              <a:cxn ang="0">
                <a:pos x="620" y="309"/>
              </a:cxn>
              <a:cxn ang="0">
                <a:pos x="582" y="329"/>
              </a:cxn>
              <a:cxn ang="0">
                <a:pos x="544" y="350"/>
              </a:cxn>
              <a:cxn ang="0">
                <a:pos x="508" y="373"/>
              </a:cxn>
              <a:cxn ang="0">
                <a:pos x="472" y="397"/>
              </a:cxn>
              <a:cxn ang="0">
                <a:pos x="437" y="422"/>
              </a:cxn>
              <a:cxn ang="0">
                <a:pos x="404" y="449"/>
              </a:cxn>
              <a:cxn ang="0">
                <a:pos x="371" y="477"/>
              </a:cxn>
              <a:cxn ang="0">
                <a:pos x="341" y="506"/>
              </a:cxn>
              <a:cxn ang="0">
                <a:pos x="311" y="536"/>
              </a:cxn>
              <a:cxn ang="0">
                <a:pos x="281" y="566"/>
              </a:cxn>
              <a:cxn ang="0">
                <a:pos x="254" y="599"/>
              </a:cxn>
              <a:cxn ang="0">
                <a:pos x="228" y="632"/>
              </a:cxn>
              <a:cxn ang="0">
                <a:pos x="203" y="666"/>
              </a:cxn>
              <a:cxn ang="0">
                <a:pos x="179" y="701"/>
              </a:cxn>
              <a:cxn ang="0">
                <a:pos x="158" y="738"/>
              </a:cxn>
              <a:cxn ang="0">
                <a:pos x="136" y="775"/>
              </a:cxn>
              <a:cxn ang="0">
                <a:pos x="117" y="813"/>
              </a:cxn>
              <a:cxn ang="0">
                <a:pos x="98" y="850"/>
              </a:cxn>
              <a:cxn ang="0">
                <a:pos x="82" y="890"/>
              </a:cxn>
              <a:cxn ang="0">
                <a:pos x="67" y="930"/>
              </a:cxn>
              <a:cxn ang="0">
                <a:pos x="53" y="970"/>
              </a:cxn>
              <a:cxn ang="0">
                <a:pos x="41" y="1011"/>
              </a:cxn>
              <a:cxn ang="0">
                <a:pos x="30" y="1053"/>
              </a:cxn>
              <a:cxn ang="0">
                <a:pos x="21" y="1096"/>
              </a:cxn>
              <a:cxn ang="0">
                <a:pos x="14" y="1138"/>
              </a:cxn>
              <a:cxn ang="0">
                <a:pos x="7" y="1181"/>
              </a:cxn>
              <a:cxn ang="0">
                <a:pos x="4" y="1224"/>
              </a:cxn>
              <a:cxn ang="0">
                <a:pos x="1" y="1269"/>
              </a:cxn>
              <a:cxn ang="0">
                <a:pos x="0" y="1313"/>
              </a:cxn>
              <a:cxn ang="0">
                <a:pos x="0" y="1578"/>
              </a:cxn>
              <a:cxn ang="0">
                <a:pos x="1475" y="1578"/>
              </a:cxn>
              <a:cxn ang="0">
                <a:pos x="1475" y="0"/>
              </a:cxn>
            </a:cxnLst>
            <a:rect l="0" t="0" r="r" b="b"/>
            <a:pathLst>
              <a:path w="1475" h="1578">
                <a:moveTo>
                  <a:pt x="1475" y="0"/>
                </a:moveTo>
                <a:lnTo>
                  <a:pt x="742" y="258"/>
                </a:lnTo>
                <a:lnTo>
                  <a:pt x="701" y="273"/>
                </a:lnTo>
                <a:lnTo>
                  <a:pt x="660" y="290"/>
                </a:lnTo>
                <a:lnTo>
                  <a:pt x="620" y="309"/>
                </a:lnTo>
                <a:lnTo>
                  <a:pt x="582" y="329"/>
                </a:lnTo>
                <a:lnTo>
                  <a:pt x="544" y="350"/>
                </a:lnTo>
                <a:lnTo>
                  <a:pt x="508" y="373"/>
                </a:lnTo>
                <a:lnTo>
                  <a:pt x="472" y="397"/>
                </a:lnTo>
                <a:lnTo>
                  <a:pt x="437" y="422"/>
                </a:lnTo>
                <a:lnTo>
                  <a:pt x="404" y="449"/>
                </a:lnTo>
                <a:lnTo>
                  <a:pt x="371" y="477"/>
                </a:lnTo>
                <a:lnTo>
                  <a:pt x="341" y="506"/>
                </a:lnTo>
                <a:lnTo>
                  <a:pt x="311" y="536"/>
                </a:lnTo>
                <a:lnTo>
                  <a:pt x="281" y="566"/>
                </a:lnTo>
                <a:lnTo>
                  <a:pt x="254" y="599"/>
                </a:lnTo>
                <a:lnTo>
                  <a:pt x="228" y="632"/>
                </a:lnTo>
                <a:lnTo>
                  <a:pt x="203" y="666"/>
                </a:lnTo>
                <a:lnTo>
                  <a:pt x="179" y="701"/>
                </a:lnTo>
                <a:lnTo>
                  <a:pt x="158" y="738"/>
                </a:lnTo>
                <a:lnTo>
                  <a:pt x="136" y="775"/>
                </a:lnTo>
                <a:lnTo>
                  <a:pt x="117" y="813"/>
                </a:lnTo>
                <a:lnTo>
                  <a:pt x="98" y="850"/>
                </a:lnTo>
                <a:lnTo>
                  <a:pt x="82" y="890"/>
                </a:lnTo>
                <a:lnTo>
                  <a:pt x="67" y="930"/>
                </a:lnTo>
                <a:lnTo>
                  <a:pt x="53" y="970"/>
                </a:lnTo>
                <a:lnTo>
                  <a:pt x="41" y="1011"/>
                </a:lnTo>
                <a:lnTo>
                  <a:pt x="30" y="1053"/>
                </a:lnTo>
                <a:lnTo>
                  <a:pt x="21" y="1096"/>
                </a:lnTo>
                <a:lnTo>
                  <a:pt x="14" y="1138"/>
                </a:lnTo>
                <a:lnTo>
                  <a:pt x="7" y="1181"/>
                </a:lnTo>
                <a:lnTo>
                  <a:pt x="4" y="1224"/>
                </a:lnTo>
                <a:lnTo>
                  <a:pt x="1" y="1269"/>
                </a:lnTo>
                <a:lnTo>
                  <a:pt x="0" y="1313"/>
                </a:lnTo>
                <a:lnTo>
                  <a:pt x="0" y="1578"/>
                </a:lnTo>
                <a:lnTo>
                  <a:pt x="1475" y="1578"/>
                </a:lnTo>
                <a:lnTo>
                  <a:pt x="1475" y="0"/>
                </a:lnTo>
                <a:close/>
              </a:path>
            </a:pathLst>
          </a:custGeom>
          <a:solidFill>
            <a:srgbClr val="292C34"/>
          </a:solidFill>
          <a:ln w="9525">
            <a:noFill/>
            <a:round/>
            <a:headEnd/>
            <a:tailEnd/>
          </a:ln>
        </p:spPr>
        <p:txBody>
          <a:bodyPr vert="horz" wrap="square" lIns="114952" tIns="57476" rIns="114952" bIns="57476" numCol="1" anchor="t" anchorCtr="0" compatLnSpc="1">
            <a:prstTxWarp prst="textNoShape">
              <a:avLst/>
            </a:prstTxWarp>
          </a:bodyPr>
          <a:lstStyle/>
          <a:p>
            <a:endParaRPr lang="pt-BR" sz="2640"/>
          </a:p>
        </p:txBody>
      </p:sp>
      <p:sp>
        <p:nvSpPr>
          <p:cNvPr id="14" name="Rectangle 4"/>
          <p:cNvSpPr>
            <a:spLocks noGrp="1" noChangeArrowheads="1"/>
          </p:cNvSpPr>
          <p:nvPr>
            <p:ph type="sldNum" sz="quarter" idx="15"/>
          </p:nvPr>
        </p:nvSpPr>
        <p:spPr bwMode="auto">
          <a:xfrm>
            <a:off x="12605478" y="7237015"/>
            <a:ext cx="628646" cy="214290"/>
          </a:xfrm>
          <a:prstGeom prst="rect">
            <a:avLst/>
          </a:prstGeom>
          <a:noFill/>
          <a:ln w="9525">
            <a:noFill/>
            <a:miter lim="800000"/>
            <a:headEnd/>
            <a:tailEnd/>
          </a:ln>
          <a:effectLst/>
        </p:spPr>
        <p:txBody>
          <a:bodyPr vert="horz" wrap="square" lIns="18000" tIns="10800" rIns="18000" bIns="10800" numCol="1" anchor="t" anchorCtr="0" compatLnSpc="1">
            <a:prstTxWarp prst="textNoShape">
              <a:avLst/>
            </a:prstTxWarp>
          </a:bodyPr>
          <a:lstStyle>
            <a:lvl1pPr algn="r">
              <a:spcBef>
                <a:spcPct val="0"/>
              </a:spcBef>
              <a:spcAft>
                <a:spcPct val="0"/>
              </a:spcAft>
              <a:defRPr sz="1257" b="1">
                <a:solidFill>
                  <a:schemeClr val="bg1"/>
                </a:solidFill>
                <a:latin typeface="Exo 2" pitchFamily="50" charset="0"/>
                <a:ea typeface="Tahoma" pitchFamily="34" charset="0"/>
                <a:cs typeface="Tahoma" pitchFamily="34" charset="0"/>
              </a:defRPr>
            </a:lvl1pPr>
          </a:lstStyle>
          <a:p>
            <a:pPr>
              <a:defRPr/>
            </a:pPr>
            <a:fld id="{B66251D2-9488-44CD-87B4-F793A73C4A01}" type="slidenum">
              <a:rPr lang="pt-BR" smtClean="0"/>
              <a:pPr>
                <a:defRPr/>
              </a:pPr>
              <a:t>‹nº›</a:t>
            </a:fld>
            <a:endParaRPr lang="pt-BR" sz="880"/>
          </a:p>
        </p:txBody>
      </p:sp>
      <p:sp>
        <p:nvSpPr>
          <p:cNvPr id="16" name="Freeform 6"/>
          <p:cNvSpPr>
            <a:spLocks/>
          </p:cNvSpPr>
          <p:nvPr userDrawn="1"/>
        </p:nvSpPr>
        <p:spPr bwMode="auto">
          <a:xfrm>
            <a:off x="6" y="9"/>
            <a:ext cx="1832413" cy="1332359"/>
          </a:xfrm>
          <a:custGeom>
            <a:avLst/>
            <a:gdLst/>
            <a:ahLst/>
            <a:cxnLst>
              <a:cxn ang="0">
                <a:pos x="3091" y="1686"/>
              </a:cxn>
              <a:cxn ang="0">
                <a:pos x="3117" y="1687"/>
              </a:cxn>
              <a:cxn ang="0">
                <a:pos x="3156" y="1689"/>
              </a:cxn>
              <a:cxn ang="0">
                <a:pos x="3169" y="1687"/>
              </a:cxn>
              <a:cxn ang="0">
                <a:pos x="3252" y="1655"/>
              </a:cxn>
              <a:cxn ang="0">
                <a:pos x="3332" y="1617"/>
              </a:cxn>
              <a:cxn ang="0">
                <a:pos x="3408" y="1573"/>
              </a:cxn>
              <a:cxn ang="0">
                <a:pos x="3478" y="1523"/>
              </a:cxn>
              <a:cxn ang="0">
                <a:pos x="3545" y="1469"/>
              </a:cxn>
              <a:cxn ang="0">
                <a:pos x="3608" y="1411"/>
              </a:cxn>
              <a:cxn ang="0">
                <a:pos x="3665" y="1346"/>
              </a:cxn>
              <a:cxn ang="0">
                <a:pos x="3718" y="1279"/>
              </a:cxn>
              <a:cxn ang="0">
                <a:pos x="3765" y="1207"/>
              </a:cxn>
              <a:cxn ang="0">
                <a:pos x="3807" y="1133"/>
              </a:cxn>
              <a:cxn ang="0">
                <a:pos x="3842" y="1055"/>
              </a:cxn>
              <a:cxn ang="0">
                <a:pos x="3872" y="974"/>
              </a:cxn>
              <a:cxn ang="0">
                <a:pos x="3896" y="890"/>
              </a:cxn>
              <a:cxn ang="0">
                <a:pos x="3913" y="805"/>
              </a:cxn>
              <a:cxn ang="0">
                <a:pos x="3923" y="717"/>
              </a:cxn>
              <a:cxn ang="0">
                <a:pos x="3927" y="628"/>
              </a:cxn>
              <a:cxn ang="0">
                <a:pos x="3855" y="0"/>
              </a:cxn>
              <a:cxn ang="0">
                <a:pos x="3088" y="0"/>
              </a:cxn>
              <a:cxn ang="0">
                <a:pos x="3855" y="278"/>
              </a:cxn>
              <a:cxn ang="0">
                <a:pos x="3853" y="671"/>
              </a:cxn>
              <a:cxn ang="0">
                <a:pos x="3847" y="753"/>
              </a:cxn>
              <a:cxn ang="0">
                <a:pos x="3834" y="834"/>
              </a:cxn>
              <a:cxn ang="0">
                <a:pos x="3814" y="913"/>
              </a:cxn>
              <a:cxn ang="0">
                <a:pos x="3790" y="990"/>
              </a:cxn>
              <a:cxn ang="0">
                <a:pos x="3759" y="1063"/>
              </a:cxn>
              <a:cxn ang="0">
                <a:pos x="3723" y="1135"/>
              </a:cxn>
              <a:cxn ang="0">
                <a:pos x="3682" y="1204"/>
              </a:cxn>
              <a:cxn ang="0">
                <a:pos x="3635" y="1269"/>
              </a:cxn>
              <a:cxn ang="0">
                <a:pos x="3583" y="1330"/>
              </a:cxn>
              <a:cxn ang="0">
                <a:pos x="3528" y="1388"/>
              </a:cxn>
              <a:cxn ang="0">
                <a:pos x="3467" y="1441"/>
              </a:cxn>
              <a:cxn ang="0">
                <a:pos x="3403" y="1489"/>
              </a:cxn>
              <a:cxn ang="0">
                <a:pos x="3333" y="1533"/>
              </a:cxn>
              <a:cxn ang="0">
                <a:pos x="3261" y="1571"/>
              </a:cxn>
              <a:cxn ang="0">
                <a:pos x="3185" y="1604"/>
              </a:cxn>
              <a:cxn ang="0">
                <a:pos x="3140" y="1621"/>
              </a:cxn>
              <a:cxn ang="0">
                <a:pos x="3121" y="1636"/>
              </a:cxn>
              <a:cxn ang="0">
                <a:pos x="3091" y="1661"/>
              </a:cxn>
              <a:cxn ang="0">
                <a:pos x="0" y="2718"/>
              </a:cxn>
            </a:cxnLst>
            <a:rect l="0" t="0" r="r" b="b"/>
            <a:pathLst>
              <a:path w="3927" h="2740">
                <a:moveTo>
                  <a:pt x="0" y="2740"/>
                </a:moveTo>
                <a:lnTo>
                  <a:pt x="3091" y="1686"/>
                </a:lnTo>
                <a:lnTo>
                  <a:pt x="3098" y="1686"/>
                </a:lnTo>
                <a:lnTo>
                  <a:pt x="3117" y="1687"/>
                </a:lnTo>
                <a:lnTo>
                  <a:pt x="3139" y="1689"/>
                </a:lnTo>
                <a:lnTo>
                  <a:pt x="3156" y="1689"/>
                </a:lnTo>
                <a:lnTo>
                  <a:pt x="3163" y="1689"/>
                </a:lnTo>
                <a:lnTo>
                  <a:pt x="3169" y="1687"/>
                </a:lnTo>
                <a:lnTo>
                  <a:pt x="3211" y="1672"/>
                </a:lnTo>
                <a:lnTo>
                  <a:pt x="3252" y="1655"/>
                </a:lnTo>
                <a:lnTo>
                  <a:pt x="3293" y="1637"/>
                </a:lnTo>
                <a:lnTo>
                  <a:pt x="3332" y="1617"/>
                </a:lnTo>
                <a:lnTo>
                  <a:pt x="3370" y="1595"/>
                </a:lnTo>
                <a:lnTo>
                  <a:pt x="3408" y="1573"/>
                </a:lnTo>
                <a:lnTo>
                  <a:pt x="3443" y="1549"/>
                </a:lnTo>
                <a:lnTo>
                  <a:pt x="3478" y="1523"/>
                </a:lnTo>
                <a:lnTo>
                  <a:pt x="3512" y="1497"/>
                </a:lnTo>
                <a:lnTo>
                  <a:pt x="3545" y="1469"/>
                </a:lnTo>
                <a:lnTo>
                  <a:pt x="3577" y="1440"/>
                </a:lnTo>
                <a:lnTo>
                  <a:pt x="3608" y="1411"/>
                </a:lnTo>
                <a:lnTo>
                  <a:pt x="3637" y="1379"/>
                </a:lnTo>
                <a:lnTo>
                  <a:pt x="3665" y="1346"/>
                </a:lnTo>
                <a:lnTo>
                  <a:pt x="3692" y="1314"/>
                </a:lnTo>
                <a:lnTo>
                  <a:pt x="3718" y="1279"/>
                </a:lnTo>
                <a:lnTo>
                  <a:pt x="3742" y="1244"/>
                </a:lnTo>
                <a:lnTo>
                  <a:pt x="3765" y="1207"/>
                </a:lnTo>
                <a:lnTo>
                  <a:pt x="3786" y="1171"/>
                </a:lnTo>
                <a:lnTo>
                  <a:pt x="3807" y="1133"/>
                </a:lnTo>
                <a:lnTo>
                  <a:pt x="3826" y="1094"/>
                </a:lnTo>
                <a:lnTo>
                  <a:pt x="3842" y="1055"/>
                </a:lnTo>
                <a:lnTo>
                  <a:pt x="3858" y="1014"/>
                </a:lnTo>
                <a:lnTo>
                  <a:pt x="3872" y="974"/>
                </a:lnTo>
                <a:lnTo>
                  <a:pt x="3885" y="932"/>
                </a:lnTo>
                <a:lnTo>
                  <a:pt x="3896" y="890"/>
                </a:lnTo>
                <a:lnTo>
                  <a:pt x="3905" y="848"/>
                </a:lnTo>
                <a:lnTo>
                  <a:pt x="3913" y="805"/>
                </a:lnTo>
                <a:lnTo>
                  <a:pt x="3919" y="762"/>
                </a:lnTo>
                <a:lnTo>
                  <a:pt x="3923" y="717"/>
                </a:lnTo>
                <a:lnTo>
                  <a:pt x="3927" y="673"/>
                </a:lnTo>
                <a:lnTo>
                  <a:pt x="3927" y="628"/>
                </a:lnTo>
                <a:lnTo>
                  <a:pt x="3927" y="0"/>
                </a:lnTo>
                <a:lnTo>
                  <a:pt x="3855" y="0"/>
                </a:lnTo>
                <a:lnTo>
                  <a:pt x="3855" y="256"/>
                </a:lnTo>
                <a:lnTo>
                  <a:pt x="3088" y="0"/>
                </a:lnTo>
                <a:lnTo>
                  <a:pt x="3022" y="0"/>
                </a:lnTo>
                <a:lnTo>
                  <a:pt x="3855" y="278"/>
                </a:lnTo>
                <a:lnTo>
                  <a:pt x="3855" y="628"/>
                </a:lnTo>
                <a:lnTo>
                  <a:pt x="3853" y="671"/>
                </a:lnTo>
                <a:lnTo>
                  <a:pt x="3851" y="711"/>
                </a:lnTo>
                <a:lnTo>
                  <a:pt x="3847" y="753"/>
                </a:lnTo>
                <a:lnTo>
                  <a:pt x="3841" y="793"/>
                </a:lnTo>
                <a:lnTo>
                  <a:pt x="3834" y="834"/>
                </a:lnTo>
                <a:lnTo>
                  <a:pt x="3826" y="874"/>
                </a:lnTo>
                <a:lnTo>
                  <a:pt x="3814" y="913"/>
                </a:lnTo>
                <a:lnTo>
                  <a:pt x="3803" y="951"/>
                </a:lnTo>
                <a:lnTo>
                  <a:pt x="3790" y="990"/>
                </a:lnTo>
                <a:lnTo>
                  <a:pt x="3775" y="1027"/>
                </a:lnTo>
                <a:lnTo>
                  <a:pt x="3759" y="1063"/>
                </a:lnTo>
                <a:lnTo>
                  <a:pt x="3742" y="1100"/>
                </a:lnTo>
                <a:lnTo>
                  <a:pt x="3723" y="1135"/>
                </a:lnTo>
                <a:lnTo>
                  <a:pt x="3703" y="1170"/>
                </a:lnTo>
                <a:lnTo>
                  <a:pt x="3682" y="1204"/>
                </a:lnTo>
                <a:lnTo>
                  <a:pt x="3659" y="1237"/>
                </a:lnTo>
                <a:lnTo>
                  <a:pt x="3635" y="1269"/>
                </a:lnTo>
                <a:lnTo>
                  <a:pt x="3610" y="1300"/>
                </a:lnTo>
                <a:lnTo>
                  <a:pt x="3583" y="1330"/>
                </a:lnTo>
                <a:lnTo>
                  <a:pt x="3555" y="1359"/>
                </a:lnTo>
                <a:lnTo>
                  <a:pt x="3528" y="1388"/>
                </a:lnTo>
                <a:lnTo>
                  <a:pt x="3497" y="1415"/>
                </a:lnTo>
                <a:lnTo>
                  <a:pt x="3467" y="1441"/>
                </a:lnTo>
                <a:lnTo>
                  <a:pt x="3435" y="1465"/>
                </a:lnTo>
                <a:lnTo>
                  <a:pt x="3403" y="1489"/>
                </a:lnTo>
                <a:lnTo>
                  <a:pt x="3368" y="1512"/>
                </a:lnTo>
                <a:lnTo>
                  <a:pt x="3333" y="1533"/>
                </a:lnTo>
                <a:lnTo>
                  <a:pt x="3298" y="1552"/>
                </a:lnTo>
                <a:lnTo>
                  <a:pt x="3261" y="1571"/>
                </a:lnTo>
                <a:lnTo>
                  <a:pt x="3223" y="1588"/>
                </a:lnTo>
                <a:lnTo>
                  <a:pt x="3185" y="1604"/>
                </a:lnTo>
                <a:lnTo>
                  <a:pt x="3145" y="1618"/>
                </a:lnTo>
                <a:lnTo>
                  <a:pt x="3140" y="1621"/>
                </a:lnTo>
                <a:lnTo>
                  <a:pt x="3135" y="1624"/>
                </a:lnTo>
                <a:lnTo>
                  <a:pt x="3121" y="1636"/>
                </a:lnTo>
                <a:lnTo>
                  <a:pt x="3104" y="1650"/>
                </a:lnTo>
                <a:lnTo>
                  <a:pt x="3091" y="1661"/>
                </a:lnTo>
                <a:lnTo>
                  <a:pt x="3084" y="1666"/>
                </a:lnTo>
                <a:lnTo>
                  <a:pt x="0" y="2718"/>
                </a:lnTo>
                <a:lnTo>
                  <a:pt x="0" y="2740"/>
                </a:lnTo>
                <a:close/>
              </a:path>
            </a:pathLst>
          </a:custGeom>
          <a:solidFill>
            <a:srgbClr val="3B3D42"/>
          </a:solidFill>
          <a:ln w="9525">
            <a:noFill/>
            <a:round/>
            <a:headEnd/>
            <a:tailEnd/>
          </a:ln>
        </p:spPr>
        <p:txBody>
          <a:bodyPr vert="horz" wrap="square" lIns="114952" tIns="57476" rIns="114952" bIns="57476" numCol="1" anchor="t" anchorCtr="0" compatLnSpc="1">
            <a:prstTxWarp prst="textNoShape">
              <a:avLst/>
            </a:prstTxWarp>
          </a:bodyPr>
          <a:lstStyle/>
          <a:p>
            <a:endParaRPr lang="pt-BR" sz="2640"/>
          </a:p>
        </p:txBody>
      </p:sp>
      <p:pic>
        <p:nvPicPr>
          <p:cNvPr id="18" name="Imagem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1772" y="166084"/>
            <a:ext cx="1342102" cy="500104"/>
          </a:xfrm>
          <a:prstGeom prst="rect">
            <a:avLst/>
          </a:prstGeom>
        </p:spPr>
      </p:pic>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cSld name="Capa com título e Subtítulo">
    <p:spTree>
      <p:nvGrpSpPr>
        <p:cNvPr id="1" name=""/>
        <p:cNvGrpSpPr/>
        <p:nvPr/>
      </p:nvGrpSpPr>
      <p:grpSpPr>
        <a:xfrm>
          <a:off x="0" y="0"/>
          <a:ext cx="0" cy="0"/>
          <a:chOff x="0" y="0"/>
          <a:chExt cx="0" cy="0"/>
        </a:xfrm>
      </p:grpSpPr>
      <p:sp>
        <p:nvSpPr>
          <p:cNvPr id="14" name="Retângulo 13"/>
          <p:cNvSpPr/>
          <p:nvPr/>
        </p:nvSpPr>
        <p:spPr>
          <a:xfrm>
            <a:off x="0" y="5"/>
            <a:ext cx="13442950" cy="7561263"/>
          </a:xfrm>
          <a:prstGeom prst="rect">
            <a:avLst/>
          </a:prstGeom>
          <a:solidFill>
            <a:srgbClr val="2537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640"/>
          </a:p>
        </p:txBody>
      </p:sp>
      <p:sp>
        <p:nvSpPr>
          <p:cNvPr id="15" name="Espaço Reservado para Texto 25"/>
          <p:cNvSpPr>
            <a:spLocks noGrp="1"/>
          </p:cNvSpPr>
          <p:nvPr>
            <p:ph type="body" sz="quarter" idx="11" hasCustomPrompt="1"/>
          </p:nvPr>
        </p:nvSpPr>
        <p:spPr>
          <a:xfrm>
            <a:off x="8135473" y="1404376"/>
            <a:ext cx="4616024" cy="2809875"/>
          </a:xfrm>
          <a:prstGeom prst="rect">
            <a:avLst/>
          </a:prstGeom>
        </p:spPr>
        <p:txBody>
          <a:bodyPr anchor="b"/>
          <a:lstStyle>
            <a:lvl1pPr marL="0" indent="0" algn="l">
              <a:buNone/>
              <a:defRPr sz="3771" b="1">
                <a:solidFill>
                  <a:srgbClr val="32B9CD"/>
                </a:solidFill>
                <a:latin typeface="Exo 2" pitchFamily="50" charset="0"/>
              </a:defRPr>
            </a:lvl1pPr>
            <a:lvl2pPr>
              <a:buNone/>
              <a:defRPr/>
            </a:lvl2pPr>
            <a:lvl3pPr>
              <a:buNone/>
              <a:defRPr/>
            </a:lvl3pPr>
            <a:lvl4pPr>
              <a:buNone/>
              <a:defRPr/>
            </a:lvl4pPr>
            <a:lvl5pPr>
              <a:buNone/>
              <a:defRPr/>
            </a:lvl5pPr>
          </a:lstStyle>
          <a:p>
            <a:pPr lvl="0"/>
            <a:r>
              <a:rPr lang="pt-BR" dirty="0"/>
              <a:t>Clique para editar o texto Título</a:t>
            </a:r>
          </a:p>
        </p:txBody>
      </p:sp>
      <p:sp>
        <p:nvSpPr>
          <p:cNvPr id="16" name="Espaço Reservado para Texto 25"/>
          <p:cNvSpPr>
            <a:spLocks noGrp="1"/>
          </p:cNvSpPr>
          <p:nvPr>
            <p:ph type="body" sz="quarter" idx="12" hasCustomPrompt="1"/>
          </p:nvPr>
        </p:nvSpPr>
        <p:spPr>
          <a:xfrm>
            <a:off x="8135473" y="4212688"/>
            <a:ext cx="4616024" cy="2809875"/>
          </a:xfrm>
          <a:prstGeom prst="rect">
            <a:avLst/>
          </a:prstGeom>
        </p:spPr>
        <p:txBody>
          <a:bodyPr anchor="t"/>
          <a:lstStyle>
            <a:lvl1pPr marL="0" indent="0" algn="l">
              <a:buNone/>
              <a:defRPr sz="2514" b="0">
                <a:solidFill>
                  <a:schemeClr val="bg1"/>
                </a:solidFill>
                <a:latin typeface="Exo 2" pitchFamily="50" charset="0"/>
              </a:defRPr>
            </a:lvl1pPr>
            <a:lvl2pPr>
              <a:buNone/>
              <a:defRPr/>
            </a:lvl2pPr>
            <a:lvl3pPr>
              <a:buNone/>
              <a:defRPr/>
            </a:lvl3pPr>
            <a:lvl4pPr>
              <a:buNone/>
              <a:defRPr/>
            </a:lvl4pPr>
            <a:lvl5pPr>
              <a:buNone/>
              <a:defRPr/>
            </a:lvl5pPr>
          </a:lstStyle>
          <a:p>
            <a:pPr lvl="0"/>
            <a:r>
              <a:rPr lang="pt-BR" dirty="0"/>
              <a:t>Clique para editar o texto subtítulo</a:t>
            </a:r>
          </a:p>
        </p:txBody>
      </p:sp>
      <p:sp>
        <p:nvSpPr>
          <p:cNvPr id="3077" name="Freeform 5"/>
          <p:cNvSpPr>
            <a:spLocks noEditPoints="1"/>
          </p:cNvSpPr>
          <p:nvPr/>
        </p:nvSpPr>
        <p:spPr bwMode="auto">
          <a:xfrm>
            <a:off x="-9915" y="5"/>
            <a:ext cx="7998715" cy="7561263"/>
          </a:xfrm>
          <a:custGeom>
            <a:avLst/>
            <a:gdLst/>
            <a:ahLst/>
            <a:cxnLst>
              <a:cxn ang="0">
                <a:pos x="15853" y="16870"/>
              </a:cxn>
              <a:cxn ang="0">
                <a:pos x="15717" y="16705"/>
              </a:cxn>
              <a:cxn ang="0">
                <a:pos x="10719" y="1937"/>
              </a:cxn>
              <a:cxn ang="0">
                <a:pos x="10726" y="1781"/>
              </a:cxn>
              <a:cxn ang="0">
                <a:pos x="10625" y="1498"/>
              </a:cxn>
              <a:cxn ang="0">
                <a:pos x="10462" y="1137"/>
              </a:cxn>
              <a:cxn ang="0">
                <a:pos x="10272" y="796"/>
              </a:cxn>
              <a:cxn ang="0">
                <a:pos x="10055" y="477"/>
              </a:cxn>
              <a:cxn ang="0">
                <a:pos x="9814" y="182"/>
              </a:cxn>
              <a:cxn ang="0">
                <a:pos x="9251" y="45"/>
              </a:cxn>
              <a:cxn ang="0">
                <a:pos x="9551" y="336"/>
              </a:cxn>
              <a:cxn ang="0">
                <a:pos x="9821" y="657"/>
              </a:cxn>
              <a:cxn ang="0">
                <a:pos x="10058" y="1005"/>
              </a:cxn>
              <a:cxn ang="0">
                <a:pos x="10260" y="1379"/>
              </a:cxn>
              <a:cxn ang="0">
                <a:pos x="10426" y="1775"/>
              </a:cxn>
              <a:cxn ang="0">
                <a:pos x="10513" y="1933"/>
              </a:cxn>
              <a:cxn ang="0">
                <a:pos x="15627" y="16776"/>
              </a:cxn>
              <a:cxn ang="0">
                <a:pos x="15619" y="16978"/>
              </a:cxn>
              <a:cxn ang="0">
                <a:pos x="15666" y="17155"/>
              </a:cxn>
              <a:cxn ang="0">
                <a:pos x="15736" y="17540"/>
              </a:cxn>
              <a:cxn ang="0">
                <a:pos x="15738" y="17924"/>
              </a:cxn>
              <a:cxn ang="0">
                <a:pos x="15671" y="18301"/>
              </a:cxn>
              <a:cxn ang="0">
                <a:pos x="15536" y="18662"/>
              </a:cxn>
              <a:cxn ang="0">
                <a:pos x="15335" y="19002"/>
              </a:cxn>
              <a:cxn ang="0">
                <a:pos x="15682" y="18992"/>
              </a:cxn>
              <a:cxn ang="0">
                <a:pos x="15865" y="18619"/>
              </a:cxn>
              <a:cxn ang="0">
                <a:pos x="15982" y="18227"/>
              </a:cxn>
              <a:cxn ang="0">
                <a:pos x="16029" y="17822"/>
              </a:cxn>
              <a:cxn ang="0">
                <a:pos x="16008" y="17412"/>
              </a:cxn>
              <a:cxn ang="0">
                <a:pos x="15917" y="17003"/>
              </a:cxn>
              <a:cxn ang="0">
                <a:pos x="4023" y="18915"/>
              </a:cxn>
              <a:cxn ang="0">
                <a:pos x="3710" y="18613"/>
              </a:cxn>
              <a:cxn ang="0">
                <a:pos x="3429" y="18280"/>
              </a:cxn>
              <a:cxn ang="0">
                <a:pos x="3184" y="17915"/>
              </a:cxn>
              <a:cxn ang="0">
                <a:pos x="2978" y="17521"/>
              </a:cxn>
              <a:cxn ang="0">
                <a:pos x="620" y="10848"/>
              </a:cxn>
              <a:cxn ang="0">
                <a:pos x="481" y="10349"/>
              </a:cxn>
              <a:cxn ang="0">
                <a:pos x="405" y="9838"/>
              </a:cxn>
              <a:cxn ang="0">
                <a:pos x="395" y="9322"/>
              </a:cxn>
              <a:cxn ang="0">
                <a:pos x="448" y="8810"/>
              </a:cxn>
              <a:cxn ang="0">
                <a:pos x="567" y="8306"/>
              </a:cxn>
              <a:cxn ang="0">
                <a:pos x="2915" y="1625"/>
              </a:cxn>
              <a:cxn ang="0">
                <a:pos x="3098" y="1237"/>
              </a:cxn>
              <a:cxn ang="0">
                <a:pos x="3321" y="873"/>
              </a:cxn>
              <a:cxn ang="0">
                <a:pos x="3576" y="537"/>
              </a:cxn>
              <a:cxn ang="0">
                <a:pos x="3863" y="230"/>
              </a:cxn>
              <a:cxn ang="0">
                <a:pos x="0" y="0"/>
              </a:cxn>
              <a:cxn ang="0">
                <a:pos x="3582" y="10712"/>
              </a:cxn>
              <a:cxn ang="0">
                <a:pos x="3463" y="10195"/>
              </a:cxn>
              <a:cxn ang="0">
                <a:pos x="3410" y="9668"/>
              </a:cxn>
              <a:cxn ang="0">
                <a:pos x="3421" y="9139"/>
              </a:cxn>
              <a:cxn ang="0">
                <a:pos x="3496" y="8614"/>
              </a:cxn>
              <a:cxn ang="0">
                <a:pos x="3636" y="8102"/>
              </a:cxn>
              <a:cxn ang="0">
                <a:pos x="3480" y="8335"/>
              </a:cxn>
              <a:cxn ang="0">
                <a:pos x="3370" y="8863"/>
              </a:cxn>
              <a:cxn ang="0">
                <a:pos x="3326" y="9401"/>
              </a:cxn>
              <a:cxn ang="0">
                <a:pos x="3348" y="9940"/>
              </a:cxn>
              <a:cxn ang="0">
                <a:pos x="3436" y="10473"/>
              </a:cxn>
              <a:cxn ang="0">
                <a:pos x="6335" y="19052"/>
              </a:cxn>
            </a:cxnLst>
            <a:rect l="0" t="0" r="r" b="b"/>
            <a:pathLst>
              <a:path w="16031" h="19052">
                <a:moveTo>
                  <a:pt x="15896" y="16936"/>
                </a:moveTo>
                <a:lnTo>
                  <a:pt x="15891" y="16924"/>
                </a:lnTo>
                <a:lnTo>
                  <a:pt x="15885" y="16911"/>
                </a:lnTo>
                <a:lnTo>
                  <a:pt x="15877" y="16900"/>
                </a:lnTo>
                <a:lnTo>
                  <a:pt x="15870" y="16890"/>
                </a:lnTo>
                <a:lnTo>
                  <a:pt x="15853" y="16870"/>
                </a:lnTo>
                <a:lnTo>
                  <a:pt x="15832" y="16843"/>
                </a:lnTo>
                <a:lnTo>
                  <a:pt x="15808" y="16814"/>
                </a:lnTo>
                <a:lnTo>
                  <a:pt x="15783" y="16784"/>
                </a:lnTo>
                <a:lnTo>
                  <a:pt x="15759" y="16755"/>
                </a:lnTo>
                <a:lnTo>
                  <a:pt x="15736" y="16727"/>
                </a:lnTo>
                <a:lnTo>
                  <a:pt x="15717" y="16705"/>
                </a:lnTo>
                <a:lnTo>
                  <a:pt x="15705" y="16690"/>
                </a:lnTo>
                <a:lnTo>
                  <a:pt x="10714" y="2052"/>
                </a:lnTo>
                <a:lnTo>
                  <a:pt x="10714" y="2031"/>
                </a:lnTo>
                <a:lnTo>
                  <a:pt x="10717" y="2004"/>
                </a:lnTo>
                <a:lnTo>
                  <a:pt x="10718" y="1972"/>
                </a:lnTo>
                <a:lnTo>
                  <a:pt x="10719" y="1937"/>
                </a:lnTo>
                <a:lnTo>
                  <a:pt x="10721" y="1901"/>
                </a:lnTo>
                <a:lnTo>
                  <a:pt x="10723" y="1867"/>
                </a:lnTo>
                <a:lnTo>
                  <a:pt x="10724" y="1837"/>
                </a:lnTo>
                <a:lnTo>
                  <a:pt x="10726" y="1811"/>
                </a:lnTo>
                <a:lnTo>
                  <a:pt x="10726" y="1796"/>
                </a:lnTo>
                <a:lnTo>
                  <a:pt x="10726" y="1781"/>
                </a:lnTo>
                <a:lnTo>
                  <a:pt x="10723" y="1766"/>
                </a:lnTo>
                <a:lnTo>
                  <a:pt x="10719" y="1751"/>
                </a:lnTo>
                <a:lnTo>
                  <a:pt x="10697" y="1687"/>
                </a:lnTo>
                <a:lnTo>
                  <a:pt x="10674" y="1624"/>
                </a:lnTo>
                <a:lnTo>
                  <a:pt x="10650" y="1561"/>
                </a:lnTo>
                <a:lnTo>
                  <a:pt x="10625" y="1498"/>
                </a:lnTo>
                <a:lnTo>
                  <a:pt x="10600" y="1437"/>
                </a:lnTo>
                <a:lnTo>
                  <a:pt x="10573" y="1376"/>
                </a:lnTo>
                <a:lnTo>
                  <a:pt x="10547" y="1314"/>
                </a:lnTo>
                <a:lnTo>
                  <a:pt x="10519" y="1255"/>
                </a:lnTo>
                <a:lnTo>
                  <a:pt x="10490" y="1195"/>
                </a:lnTo>
                <a:lnTo>
                  <a:pt x="10462" y="1137"/>
                </a:lnTo>
                <a:lnTo>
                  <a:pt x="10433" y="1078"/>
                </a:lnTo>
                <a:lnTo>
                  <a:pt x="10401" y="1020"/>
                </a:lnTo>
                <a:lnTo>
                  <a:pt x="10370" y="964"/>
                </a:lnTo>
                <a:lnTo>
                  <a:pt x="10338" y="907"/>
                </a:lnTo>
                <a:lnTo>
                  <a:pt x="10306" y="852"/>
                </a:lnTo>
                <a:lnTo>
                  <a:pt x="10272" y="796"/>
                </a:lnTo>
                <a:lnTo>
                  <a:pt x="10238" y="741"/>
                </a:lnTo>
                <a:lnTo>
                  <a:pt x="10202" y="687"/>
                </a:lnTo>
                <a:lnTo>
                  <a:pt x="10167" y="634"/>
                </a:lnTo>
                <a:lnTo>
                  <a:pt x="10131" y="581"/>
                </a:lnTo>
                <a:lnTo>
                  <a:pt x="10093" y="528"/>
                </a:lnTo>
                <a:lnTo>
                  <a:pt x="10055" y="477"/>
                </a:lnTo>
                <a:lnTo>
                  <a:pt x="10017" y="426"/>
                </a:lnTo>
                <a:lnTo>
                  <a:pt x="9977" y="376"/>
                </a:lnTo>
                <a:lnTo>
                  <a:pt x="9938" y="327"/>
                </a:lnTo>
                <a:lnTo>
                  <a:pt x="9897" y="278"/>
                </a:lnTo>
                <a:lnTo>
                  <a:pt x="9856" y="230"/>
                </a:lnTo>
                <a:lnTo>
                  <a:pt x="9814" y="182"/>
                </a:lnTo>
                <a:lnTo>
                  <a:pt x="9771" y="136"/>
                </a:lnTo>
                <a:lnTo>
                  <a:pt x="9728" y="89"/>
                </a:lnTo>
                <a:lnTo>
                  <a:pt x="9684" y="44"/>
                </a:lnTo>
                <a:lnTo>
                  <a:pt x="9640" y="0"/>
                </a:lnTo>
                <a:lnTo>
                  <a:pt x="9198" y="0"/>
                </a:lnTo>
                <a:lnTo>
                  <a:pt x="9251" y="45"/>
                </a:lnTo>
                <a:lnTo>
                  <a:pt x="9303" y="92"/>
                </a:lnTo>
                <a:lnTo>
                  <a:pt x="9354" y="138"/>
                </a:lnTo>
                <a:lnTo>
                  <a:pt x="9405" y="186"/>
                </a:lnTo>
                <a:lnTo>
                  <a:pt x="9454" y="235"/>
                </a:lnTo>
                <a:lnTo>
                  <a:pt x="9503" y="286"/>
                </a:lnTo>
                <a:lnTo>
                  <a:pt x="9551" y="336"/>
                </a:lnTo>
                <a:lnTo>
                  <a:pt x="9599" y="387"/>
                </a:lnTo>
                <a:lnTo>
                  <a:pt x="9644" y="439"/>
                </a:lnTo>
                <a:lnTo>
                  <a:pt x="9689" y="492"/>
                </a:lnTo>
                <a:lnTo>
                  <a:pt x="9734" y="546"/>
                </a:lnTo>
                <a:lnTo>
                  <a:pt x="9778" y="601"/>
                </a:lnTo>
                <a:lnTo>
                  <a:pt x="9821" y="657"/>
                </a:lnTo>
                <a:lnTo>
                  <a:pt x="9863" y="713"/>
                </a:lnTo>
                <a:lnTo>
                  <a:pt x="9903" y="770"/>
                </a:lnTo>
                <a:lnTo>
                  <a:pt x="9943" y="828"/>
                </a:lnTo>
                <a:lnTo>
                  <a:pt x="9982" y="886"/>
                </a:lnTo>
                <a:lnTo>
                  <a:pt x="10021" y="945"/>
                </a:lnTo>
                <a:lnTo>
                  <a:pt x="10058" y="1005"/>
                </a:lnTo>
                <a:lnTo>
                  <a:pt x="10094" y="1065"/>
                </a:lnTo>
                <a:lnTo>
                  <a:pt x="10129" y="1127"/>
                </a:lnTo>
                <a:lnTo>
                  <a:pt x="10163" y="1189"/>
                </a:lnTo>
                <a:lnTo>
                  <a:pt x="10197" y="1252"/>
                </a:lnTo>
                <a:lnTo>
                  <a:pt x="10229" y="1314"/>
                </a:lnTo>
                <a:lnTo>
                  <a:pt x="10260" y="1379"/>
                </a:lnTo>
                <a:lnTo>
                  <a:pt x="10290" y="1444"/>
                </a:lnTo>
                <a:lnTo>
                  <a:pt x="10319" y="1508"/>
                </a:lnTo>
                <a:lnTo>
                  <a:pt x="10348" y="1575"/>
                </a:lnTo>
                <a:lnTo>
                  <a:pt x="10375" y="1640"/>
                </a:lnTo>
                <a:lnTo>
                  <a:pt x="10401" y="1708"/>
                </a:lnTo>
                <a:lnTo>
                  <a:pt x="10426" y="1775"/>
                </a:lnTo>
                <a:lnTo>
                  <a:pt x="10450" y="1843"/>
                </a:lnTo>
                <a:lnTo>
                  <a:pt x="10455" y="1855"/>
                </a:lnTo>
                <a:lnTo>
                  <a:pt x="10462" y="1868"/>
                </a:lnTo>
                <a:lnTo>
                  <a:pt x="10468" y="1879"/>
                </a:lnTo>
                <a:lnTo>
                  <a:pt x="10477" y="1889"/>
                </a:lnTo>
                <a:lnTo>
                  <a:pt x="10513" y="1933"/>
                </a:lnTo>
                <a:lnTo>
                  <a:pt x="10561" y="1989"/>
                </a:lnTo>
                <a:lnTo>
                  <a:pt x="10606" y="2042"/>
                </a:lnTo>
                <a:lnTo>
                  <a:pt x="10636" y="2076"/>
                </a:lnTo>
                <a:lnTo>
                  <a:pt x="15629" y="16722"/>
                </a:lnTo>
                <a:lnTo>
                  <a:pt x="15628" y="16746"/>
                </a:lnTo>
                <a:lnTo>
                  <a:pt x="15627" y="16776"/>
                </a:lnTo>
                <a:lnTo>
                  <a:pt x="15626" y="16812"/>
                </a:lnTo>
                <a:lnTo>
                  <a:pt x="15624" y="16848"/>
                </a:lnTo>
                <a:lnTo>
                  <a:pt x="15623" y="16886"/>
                </a:lnTo>
                <a:lnTo>
                  <a:pt x="15622" y="16922"/>
                </a:lnTo>
                <a:lnTo>
                  <a:pt x="15621" y="16954"/>
                </a:lnTo>
                <a:lnTo>
                  <a:pt x="15619" y="16978"/>
                </a:lnTo>
                <a:lnTo>
                  <a:pt x="15619" y="16990"/>
                </a:lnTo>
                <a:lnTo>
                  <a:pt x="15621" y="17003"/>
                </a:lnTo>
                <a:lnTo>
                  <a:pt x="15623" y="17015"/>
                </a:lnTo>
                <a:lnTo>
                  <a:pt x="15627" y="17028"/>
                </a:lnTo>
                <a:lnTo>
                  <a:pt x="15647" y="17091"/>
                </a:lnTo>
                <a:lnTo>
                  <a:pt x="15666" y="17155"/>
                </a:lnTo>
                <a:lnTo>
                  <a:pt x="15682" y="17218"/>
                </a:lnTo>
                <a:lnTo>
                  <a:pt x="15697" y="17282"/>
                </a:lnTo>
                <a:lnTo>
                  <a:pt x="15710" y="17346"/>
                </a:lnTo>
                <a:lnTo>
                  <a:pt x="15720" y="17410"/>
                </a:lnTo>
                <a:lnTo>
                  <a:pt x="15730" y="17475"/>
                </a:lnTo>
                <a:lnTo>
                  <a:pt x="15736" y="17540"/>
                </a:lnTo>
                <a:lnTo>
                  <a:pt x="15741" y="17604"/>
                </a:lnTo>
                <a:lnTo>
                  <a:pt x="15744" y="17668"/>
                </a:lnTo>
                <a:lnTo>
                  <a:pt x="15745" y="17732"/>
                </a:lnTo>
                <a:lnTo>
                  <a:pt x="15745" y="17797"/>
                </a:lnTo>
                <a:lnTo>
                  <a:pt x="15743" y="17860"/>
                </a:lnTo>
                <a:lnTo>
                  <a:pt x="15738" y="17924"/>
                </a:lnTo>
                <a:lnTo>
                  <a:pt x="15731" y="17988"/>
                </a:lnTo>
                <a:lnTo>
                  <a:pt x="15722" y="18051"/>
                </a:lnTo>
                <a:lnTo>
                  <a:pt x="15712" y="18114"/>
                </a:lnTo>
                <a:lnTo>
                  <a:pt x="15701" y="18177"/>
                </a:lnTo>
                <a:lnTo>
                  <a:pt x="15686" y="18238"/>
                </a:lnTo>
                <a:lnTo>
                  <a:pt x="15671" y="18301"/>
                </a:lnTo>
                <a:lnTo>
                  <a:pt x="15653" y="18361"/>
                </a:lnTo>
                <a:lnTo>
                  <a:pt x="15633" y="18423"/>
                </a:lnTo>
                <a:lnTo>
                  <a:pt x="15612" y="18483"/>
                </a:lnTo>
                <a:lnTo>
                  <a:pt x="15588" y="18544"/>
                </a:lnTo>
                <a:lnTo>
                  <a:pt x="15563" y="18603"/>
                </a:lnTo>
                <a:lnTo>
                  <a:pt x="15536" y="18662"/>
                </a:lnTo>
                <a:lnTo>
                  <a:pt x="15507" y="18721"/>
                </a:lnTo>
                <a:lnTo>
                  <a:pt x="15477" y="18778"/>
                </a:lnTo>
                <a:lnTo>
                  <a:pt x="15444" y="18836"/>
                </a:lnTo>
                <a:lnTo>
                  <a:pt x="15409" y="18892"/>
                </a:lnTo>
                <a:lnTo>
                  <a:pt x="15374" y="18948"/>
                </a:lnTo>
                <a:lnTo>
                  <a:pt x="15335" y="19002"/>
                </a:lnTo>
                <a:lnTo>
                  <a:pt x="15326" y="19014"/>
                </a:lnTo>
                <a:lnTo>
                  <a:pt x="15317" y="19027"/>
                </a:lnTo>
                <a:lnTo>
                  <a:pt x="15309" y="19039"/>
                </a:lnTo>
                <a:lnTo>
                  <a:pt x="15299" y="19052"/>
                </a:lnTo>
                <a:lnTo>
                  <a:pt x="15646" y="19052"/>
                </a:lnTo>
                <a:lnTo>
                  <a:pt x="15682" y="18992"/>
                </a:lnTo>
                <a:lnTo>
                  <a:pt x="15717" y="18931"/>
                </a:lnTo>
                <a:lnTo>
                  <a:pt x="15750" y="18871"/>
                </a:lnTo>
                <a:lnTo>
                  <a:pt x="15782" y="18808"/>
                </a:lnTo>
                <a:lnTo>
                  <a:pt x="15812" y="18746"/>
                </a:lnTo>
                <a:lnTo>
                  <a:pt x="15839" y="18683"/>
                </a:lnTo>
                <a:lnTo>
                  <a:pt x="15865" y="18619"/>
                </a:lnTo>
                <a:lnTo>
                  <a:pt x="15889" y="18555"/>
                </a:lnTo>
                <a:lnTo>
                  <a:pt x="15911" y="18490"/>
                </a:lnTo>
                <a:lnTo>
                  <a:pt x="15931" y="18426"/>
                </a:lnTo>
                <a:lnTo>
                  <a:pt x="15950" y="18359"/>
                </a:lnTo>
                <a:lnTo>
                  <a:pt x="15967" y="18293"/>
                </a:lnTo>
                <a:lnTo>
                  <a:pt x="15982" y="18227"/>
                </a:lnTo>
                <a:lnTo>
                  <a:pt x="15994" y="18160"/>
                </a:lnTo>
                <a:lnTo>
                  <a:pt x="16004" y="18093"/>
                </a:lnTo>
                <a:lnTo>
                  <a:pt x="16014" y="18026"/>
                </a:lnTo>
                <a:lnTo>
                  <a:pt x="16021" y="17958"/>
                </a:lnTo>
                <a:lnTo>
                  <a:pt x="16026" y="17890"/>
                </a:lnTo>
                <a:lnTo>
                  <a:pt x="16029" y="17822"/>
                </a:lnTo>
                <a:lnTo>
                  <a:pt x="16031" y="17754"/>
                </a:lnTo>
                <a:lnTo>
                  <a:pt x="16031" y="17686"/>
                </a:lnTo>
                <a:lnTo>
                  <a:pt x="16028" y="17618"/>
                </a:lnTo>
                <a:lnTo>
                  <a:pt x="16023" y="17549"/>
                </a:lnTo>
                <a:lnTo>
                  <a:pt x="16017" y="17481"/>
                </a:lnTo>
                <a:lnTo>
                  <a:pt x="16008" y="17412"/>
                </a:lnTo>
                <a:lnTo>
                  <a:pt x="15998" y="17344"/>
                </a:lnTo>
                <a:lnTo>
                  <a:pt x="15987" y="17276"/>
                </a:lnTo>
                <a:lnTo>
                  <a:pt x="15972" y="17207"/>
                </a:lnTo>
                <a:lnTo>
                  <a:pt x="15956" y="17139"/>
                </a:lnTo>
                <a:lnTo>
                  <a:pt x="15938" y="17071"/>
                </a:lnTo>
                <a:lnTo>
                  <a:pt x="15917" y="17003"/>
                </a:lnTo>
                <a:lnTo>
                  <a:pt x="15896" y="16936"/>
                </a:lnTo>
                <a:close/>
                <a:moveTo>
                  <a:pt x="0" y="19052"/>
                </a:moveTo>
                <a:lnTo>
                  <a:pt x="4192" y="19052"/>
                </a:lnTo>
                <a:lnTo>
                  <a:pt x="4135" y="19007"/>
                </a:lnTo>
                <a:lnTo>
                  <a:pt x="4078" y="18961"/>
                </a:lnTo>
                <a:lnTo>
                  <a:pt x="4023" y="18915"/>
                </a:lnTo>
                <a:lnTo>
                  <a:pt x="3969" y="18867"/>
                </a:lnTo>
                <a:lnTo>
                  <a:pt x="3916" y="18818"/>
                </a:lnTo>
                <a:lnTo>
                  <a:pt x="3863" y="18768"/>
                </a:lnTo>
                <a:lnTo>
                  <a:pt x="3810" y="18717"/>
                </a:lnTo>
                <a:lnTo>
                  <a:pt x="3760" y="18666"/>
                </a:lnTo>
                <a:lnTo>
                  <a:pt x="3710" y="18613"/>
                </a:lnTo>
                <a:lnTo>
                  <a:pt x="3661" y="18560"/>
                </a:lnTo>
                <a:lnTo>
                  <a:pt x="3613" y="18506"/>
                </a:lnTo>
                <a:lnTo>
                  <a:pt x="3565" y="18451"/>
                </a:lnTo>
                <a:lnTo>
                  <a:pt x="3519" y="18394"/>
                </a:lnTo>
                <a:lnTo>
                  <a:pt x="3473" y="18338"/>
                </a:lnTo>
                <a:lnTo>
                  <a:pt x="3429" y="18280"/>
                </a:lnTo>
                <a:lnTo>
                  <a:pt x="3385" y="18221"/>
                </a:lnTo>
                <a:lnTo>
                  <a:pt x="3344" y="18161"/>
                </a:lnTo>
                <a:lnTo>
                  <a:pt x="3302" y="18101"/>
                </a:lnTo>
                <a:lnTo>
                  <a:pt x="3262" y="18039"/>
                </a:lnTo>
                <a:lnTo>
                  <a:pt x="3222" y="17978"/>
                </a:lnTo>
                <a:lnTo>
                  <a:pt x="3184" y="17915"/>
                </a:lnTo>
                <a:lnTo>
                  <a:pt x="3146" y="17851"/>
                </a:lnTo>
                <a:lnTo>
                  <a:pt x="3111" y="17787"/>
                </a:lnTo>
                <a:lnTo>
                  <a:pt x="3076" y="17721"/>
                </a:lnTo>
                <a:lnTo>
                  <a:pt x="3042" y="17656"/>
                </a:lnTo>
                <a:lnTo>
                  <a:pt x="3009" y="17589"/>
                </a:lnTo>
                <a:lnTo>
                  <a:pt x="2978" y="17521"/>
                </a:lnTo>
                <a:lnTo>
                  <a:pt x="2946" y="17453"/>
                </a:lnTo>
                <a:lnTo>
                  <a:pt x="2917" y="17384"/>
                </a:lnTo>
                <a:lnTo>
                  <a:pt x="2890" y="17314"/>
                </a:lnTo>
                <a:lnTo>
                  <a:pt x="2863" y="17244"/>
                </a:lnTo>
                <a:lnTo>
                  <a:pt x="2837" y="17173"/>
                </a:lnTo>
                <a:lnTo>
                  <a:pt x="620" y="10848"/>
                </a:lnTo>
                <a:lnTo>
                  <a:pt x="593" y="10765"/>
                </a:lnTo>
                <a:lnTo>
                  <a:pt x="567" y="10683"/>
                </a:lnTo>
                <a:lnTo>
                  <a:pt x="542" y="10600"/>
                </a:lnTo>
                <a:lnTo>
                  <a:pt x="521" y="10516"/>
                </a:lnTo>
                <a:lnTo>
                  <a:pt x="499" y="10433"/>
                </a:lnTo>
                <a:lnTo>
                  <a:pt x="481" y="10349"/>
                </a:lnTo>
                <a:lnTo>
                  <a:pt x="464" y="10264"/>
                </a:lnTo>
                <a:lnTo>
                  <a:pt x="449" y="10179"/>
                </a:lnTo>
                <a:lnTo>
                  <a:pt x="435" y="10095"/>
                </a:lnTo>
                <a:lnTo>
                  <a:pt x="424" y="10009"/>
                </a:lnTo>
                <a:lnTo>
                  <a:pt x="414" y="9923"/>
                </a:lnTo>
                <a:lnTo>
                  <a:pt x="405" y="9838"/>
                </a:lnTo>
                <a:lnTo>
                  <a:pt x="399" y="9752"/>
                </a:lnTo>
                <a:lnTo>
                  <a:pt x="395" y="9667"/>
                </a:lnTo>
                <a:lnTo>
                  <a:pt x="392" y="9580"/>
                </a:lnTo>
                <a:lnTo>
                  <a:pt x="391" y="9495"/>
                </a:lnTo>
                <a:lnTo>
                  <a:pt x="392" y="9409"/>
                </a:lnTo>
                <a:lnTo>
                  <a:pt x="395" y="9322"/>
                </a:lnTo>
                <a:lnTo>
                  <a:pt x="399" y="9237"/>
                </a:lnTo>
                <a:lnTo>
                  <a:pt x="405" y="9151"/>
                </a:lnTo>
                <a:lnTo>
                  <a:pt x="414" y="9066"/>
                </a:lnTo>
                <a:lnTo>
                  <a:pt x="424" y="8980"/>
                </a:lnTo>
                <a:lnTo>
                  <a:pt x="435" y="8895"/>
                </a:lnTo>
                <a:lnTo>
                  <a:pt x="448" y="8810"/>
                </a:lnTo>
                <a:lnTo>
                  <a:pt x="464" y="8725"/>
                </a:lnTo>
                <a:lnTo>
                  <a:pt x="481" y="8640"/>
                </a:lnTo>
                <a:lnTo>
                  <a:pt x="499" y="8556"/>
                </a:lnTo>
                <a:lnTo>
                  <a:pt x="520" y="8473"/>
                </a:lnTo>
                <a:lnTo>
                  <a:pt x="542" y="8389"/>
                </a:lnTo>
                <a:lnTo>
                  <a:pt x="567" y="8306"/>
                </a:lnTo>
                <a:lnTo>
                  <a:pt x="593" y="8224"/>
                </a:lnTo>
                <a:lnTo>
                  <a:pt x="620" y="8141"/>
                </a:lnTo>
                <a:lnTo>
                  <a:pt x="2837" y="1829"/>
                </a:lnTo>
                <a:lnTo>
                  <a:pt x="2862" y="1761"/>
                </a:lnTo>
                <a:lnTo>
                  <a:pt x="2887" y="1693"/>
                </a:lnTo>
                <a:lnTo>
                  <a:pt x="2915" y="1625"/>
                </a:lnTo>
                <a:lnTo>
                  <a:pt x="2942" y="1559"/>
                </a:lnTo>
                <a:lnTo>
                  <a:pt x="2971" y="1493"/>
                </a:lnTo>
                <a:lnTo>
                  <a:pt x="3002" y="1428"/>
                </a:lnTo>
                <a:lnTo>
                  <a:pt x="3033" y="1364"/>
                </a:lnTo>
                <a:lnTo>
                  <a:pt x="3066" y="1299"/>
                </a:lnTo>
                <a:lnTo>
                  <a:pt x="3098" y="1237"/>
                </a:lnTo>
                <a:lnTo>
                  <a:pt x="3134" y="1174"/>
                </a:lnTo>
                <a:lnTo>
                  <a:pt x="3169" y="1112"/>
                </a:lnTo>
                <a:lnTo>
                  <a:pt x="3205" y="1050"/>
                </a:lnTo>
                <a:lnTo>
                  <a:pt x="3243" y="991"/>
                </a:lnTo>
                <a:lnTo>
                  <a:pt x="3281" y="931"/>
                </a:lnTo>
                <a:lnTo>
                  <a:pt x="3321" y="873"/>
                </a:lnTo>
                <a:lnTo>
                  <a:pt x="3361" y="815"/>
                </a:lnTo>
                <a:lnTo>
                  <a:pt x="3403" y="757"/>
                </a:lnTo>
                <a:lnTo>
                  <a:pt x="3444" y="701"/>
                </a:lnTo>
                <a:lnTo>
                  <a:pt x="3487" y="645"/>
                </a:lnTo>
                <a:lnTo>
                  <a:pt x="3531" y="591"/>
                </a:lnTo>
                <a:lnTo>
                  <a:pt x="3576" y="537"/>
                </a:lnTo>
                <a:lnTo>
                  <a:pt x="3622" y="483"/>
                </a:lnTo>
                <a:lnTo>
                  <a:pt x="3670" y="431"/>
                </a:lnTo>
                <a:lnTo>
                  <a:pt x="3716" y="380"/>
                </a:lnTo>
                <a:lnTo>
                  <a:pt x="3765" y="330"/>
                </a:lnTo>
                <a:lnTo>
                  <a:pt x="3814" y="279"/>
                </a:lnTo>
                <a:lnTo>
                  <a:pt x="3863" y="230"/>
                </a:lnTo>
                <a:lnTo>
                  <a:pt x="3915" y="182"/>
                </a:lnTo>
                <a:lnTo>
                  <a:pt x="3966" y="136"/>
                </a:lnTo>
                <a:lnTo>
                  <a:pt x="4018" y="89"/>
                </a:lnTo>
                <a:lnTo>
                  <a:pt x="4071" y="44"/>
                </a:lnTo>
                <a:lnTo>
                  <a:pt x="4125" y="0"/>
                </a:lnTo>
                <a:lnTo>
                  <a:pt x="0" y="0"/>
                </a:lnTo>
                <a:lnTo>
                  <a:pt x="0" y="19052"/>
                </a:lnTo>
                <a:close/>
                <a:moveTo>
                  <a:pt x="6335" y="19052"/>
                </a:moveTo>
                <a:lnTo>
                  <a:pt x="6421" y="19052"/>
                </a:lnTo>
                <a:lnTo>
                  <a:pt x="3636" y="10881"/>
                </a:lnTo>
                <a:lnTo>
                  <a:pt x="3608" y="10796"/>
                </a:lnTo>
                <a:lnTo>
                  <a:pt x="3582" y="10712"/>
                </a:lnTo>
                <a:lnTo>
                  <a:pt x="3558" y="10627"/>
                </a:lnTo>
                <a:lnTo>
                  <a:pt x="3535" y="10541"/>
                </a:lnTo>
                <a:lnTo>
                  <a:pt x="3515" y="10456"/>
                </a:lnTo>
                <a:lnTo>
                  <a:pt x="3496" y="10369"/>
                </a:lnTo>
                <a:lnTo>
                  <a:pt x="3478" y="10282"/>
                </a:lnTo>
                <a:lnTo>
                  <a:pt x="3463" y="10195"/>
                </a:lnTo>
                <a:lnTo>
                  <a:pt x="3451" y="10107"/>
                </a:lnTo>
                <a:lnTo>
                  <a:pt x="3438" y="10020"/>
                </a:lnTo>
                <a:lnTo>
                  <a:pt x="3429" y="9932"/>
                </a:lnTo>
                <a:lnTo>
                  <a:pt x="3421" y="9844"/>
                </a:lnTo>
                <a:lnTo>
                  <a:pt x="3414" y="9756"/>
                </a:lnTo>
                <a:lnTo>
                  <a:pt x="3410" y="9668"/>
                </a:lnTo>
                <a:lnTo>
                  <a:pt x="3407" y="9580"/>
                </a:lnTo>
                <a:lnTo>
                  <a:pt x="3407" y="9492"/>
                </a:lnTo>
                <a:lnTo>
                  <a:pt x="3407" y="9403"/>
                </a:lnTo>
                <a:lnTo>
                  <a:pt x="3410" y="9315"/>
                </a:lnTo>
                <a:lnTo>
                  <a:pt x="3414" y="9227"/>
                </a:lnTo>
                <a:lnTo>
                  <a:pt x="3421" y="9139"/>
                </a:lnTo>
                <a:lnTo>
                  <a:pt x="3429" y="9051"/>
                </a:lnTo>
                <a:lnTo>
                  <a:pt x="3438" y="8962"/>
                </a:lnTo>
                <a:lnTo>
                  <a:pt x="3451" y="8876"/>
                </a:lnTo>
                <a:lnTo>
                  <a:pt x="3463" y="8788"/>
                </a:lnTo>
                <a:lnTo>
                  <a:pt x="3478" y="8701"/>
                </a:lnTo>
                <a:lnTo>
                  <a:pt x="3496" y="8614"/>
                </a:lnTo>
                <a:lnTo>
                  <a:pt x="3515" y="8527"/>
                </a:lnTo>
                <a:lnTo>
                  <a:pt x="3535" y="8442"/>
                </a:lnTo>
                <a:lnTo>
                  <a:pt x="3558" y="8356"/>
                </a:lnTo>
                <a:lnTo>
                  <a:pt x="3582" y="8271"/>
                </a:lnTo>
                <a:lnTo>
                  <a:pt x="3608" y="8186"/>
                </a:lnTo>
                <a:lnTo>
                  <a:pt x="3636" y="8102"/>
                </a:lnTo>
                <a:lnTo>
                  <a:pt x="6397" y="0"/>
                </a:lnTo>
                <a:lnTo>
                  <a:pt x="6311" y="0"/>
                </a:lnTo>
                <a:lnTo>
                  <a:pt x="3559" y="8076"/>
                </a:lnTo>
                <a:lnTo>
                  <a:pt x="3530" y="8161"/>
                </a:lnTo>
                <a:lnTo>
                  <a:pt x="3504" y="8248"/>
                </a:lnTo>
                <a:lnTo>
                  <a:pt x="3480" y="8335"/>
                </a:lnTo>
                <a:lnTo>
                  <a:pt x="3456" y="8422"/>
                </a:lnTo>
                <a:lnTo>
                  <a:pt x="3436" y="8510"/>
                </a:lnTo>
                <a:lnTo>
                  <a:pt x="3417" y="8598"/>
                </a:lnTo>
                <a:lnTo>
                  <a:pt x="3399" y="8686"/>
                </a:lnTo>
                <a:lnTo>
                  <a:pt x="3383" y="8775"/>
                </a:lnTo>
                <a:lnTo>
                  <a:pt x="3370" y="8863"/>
                </a:lnTo>
                <a:lnTo>
                  <a:pt x="3358" y="8952"/>
                </a:lnTo>
                <a:lnTo>
                  <a:pt x="3348" y="9043"/>
                </a:lnTo>
                <a:lnTo>
                  <a:pt x="3340" y="9132"/>
                </a:lnTo>
                <a:lnTo>
                  <a:pt x="3334" y="9222"/>
                </a:lnTo>
                <a:lnTo>
                  <a:pt x="3329" y="9312"/>
                </a:lnTo>
                <a:lnTo>
                  <a:pt x="3326" y="9401"/>
                </a:lnTo>
                <a:lnTo>
                  <a:pt x="3325" y="9491"/>
                </a:lnTo>
                <a:lnTo>
                  <a:pt x="3326" y="9581"/>
                </a:lnTo>
                <a:lnTo>
                  <a:pt x="3329" y="9671"/>
                </a:lnTo>
                <a:lnTo>
                  <a:pt x="3334" y="9761"/>
                </a:lnTo>
                <a:lnTo>
                  <a:pt x="3340" y="9851"/>
                </a:lnTo>
                <a:lnTo>
                  <a:pt x="3348" y="9940"/>
                </a:lnTo>
                <a:lnTo>
                  <a:pt x="3358" y="10030"/>
                </a:lnTo>
                <a:lnTo>
                  <a:pt x="3370" y="10118"/>
                </a:lnTo>
                <a:lnTo>
                  <a:pt x="3383" y="10208"/>
                </a:lnTo>
                <a:lnTo>
                  <a:pt x="3399" y="10297"/>
                </a:lnTo>
                <a:lnTo>
                  <a:pt x="3417" y="10385"/>
                </a:lnTo>
                <a:lnTo>
                  <a:pt x="3436" y="10473"/>
                </a:lnTo>
                <a:lnTo>
                  <a:pt x="3456" y="10561"/>
                </a:lnTo>
                <a:lnTo>
                  <a:pt x="3480" y="10648"/>
                </a:lnTo>
                <a:lnTo>
                  <a:pt x="3504" y="10735"/>
                </a:lnTo>
                <a:lnTo>
                  <a:pt x="3530" y="10822"/>
                </a:lnTo>
                <a:lnTo>
                  <a:pt x="3559" y="10907"/>
                </a:lnTo>
                <a:lnTo>
                  <a:pt x="6335" y="19052"/>
                </a:lnTo>
                <a:close/>
              </a:path>
            </a:pathLst>
          </a:custGeom>
          <a:solidFill>
            <a:srgbClr val="292C34"/>
          </a:solidFill>
          <a:ln w="9525">
            <a:noFill/>
            <a:round/>
            <a:headEnd/>
            <a:tailEnd/>
          </a:ln>
        </p:spPr>
        <p:txBody>
          <a:bodyPr vert="horz" wrap="square" lIns="114952" tIns="57476" rIns="114952" bIns="57476" numCol="1" anchor="t" anchorCtr="0" compatLnSpc="1">
            <a:prstTxWarp prst="textNoShape">
              <a:avLst/>
            </a:prstTxWarp>
          </a:bodyPr>
          <a:lstStyle/>
          <a:p>
            <a:endParaRPr lang="pt-BR" sz="2640"/>
          </a:p>
        </p:txBody>
      </p:sp>
      <p:sp>
        <p:nvSpPr>
          <p:cNvPr id="3078" name="Freeform 6"/>
          <p:cNvSpPr>
            <a:spLocks/>
          </p:cNvSpPr>
          <p:nvPr/>
        </p:nvSpPr>
        <p:spPr bwMode="auto">
          <a:xfrm>
            <a:off x="5783505" y="1927234"/>
            <a:ext cx="1353076" cy="3076575"/>
          </a:xfrm>
          <a:custGeom>
            <a:avLst/>
            <a:gdLst/>
            <a:ahLst/>
            <a:cxnLst>
              <a:cxn ang="0">
                <a:pos x="2715" y="7731"/>
              </a:cxn>
              <a:cxn ang="0">
                <a:pos x="78" y="0"/>
              </a:cxn>
              <a:cxn ang="0">
                <a:pos x="0" y="23"/>
              </a:cxn>
              <a:cxn ang="0">
                <a:pos x="2636" y="7754"/>
              </a:cxn>
              <a:cxn ang="0">
                <a:pos x="2715" y="7731"/>
              </a:cxn>
            </a:cxnLst>
            <a:rect l="0" t="0" r="r" b="b"/>
            <a:pathLst>
              <a:path w="2715" h="7754">
                <a:moveTo>
                  <a:pt x="2715" y="7731"/>
                </a:moveTo>
                <a:lnTo>
                  <a:pt x="78" y="0"/>
                </a:lnTo>
                <a:lnTo>
                  <a:pt x="0" y="23"/>
                </a:lnTo>
                <a:lnTo>
                  <a:pt x="2636" y="7754"/>
                </a:lnTo>
                <a:lnTo>
                  <a:pt x="2715" y="7731"/>
                </a:lnTo>
                <a:close/>
              </a:path>
            </a:pathLst>
          </a:custGeom>
          <a:solidFill>
            <a:srgbClr val="33BACC"/>
          </a:solidFill>
          <a:ln w="9525">
            <a:noFill/>
            <a:round/>
            <a:headEnd/>
            <a:tailEnd/>
          </a:ln>
        </p:spPr>
        <p:txBody>
          <a:bodyPr vert="horz" wrap="square" lIns="114952" tIns="57476" rIns="114952" bIns="57476" numCol="1" anchor="t" anchorCtr="0" compatLnSpc="1">
            <a:prstTxWarp prst="textNoShape">
              <a:avLst/>
            </a:prstTxWarp>
          </a:bodyPr>
          <a:lstStyle/>
          <a:p>
            <a:endParaRPr lang="pt-BR" sz="2640"/>
          </a:p>
        </p:txBody>
      </p:sp>
      <p:pic>
        <p:nvPicPr>
          <p:cNvPr id="8" name="Imagem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11888" y="2139585"/>
            <a:ext cx="1793963" cy="668479"/>
          </a:xfrm>
          <a:prstGeom prst="rect">
            <a:avLst/>
          </a:prstGeom>
        </p:spPr>
      </p:pic>
    </p:spTree>
    <p:extLst>
      <p:ext uri="{BB962C8B-B14F-4D97-AF65-F5344CB8AC3E}">
        <p14:creationId xmlns:p14="http://schemas.microsoft.com/office/powerpoint/2010/main" val="119720279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Encerramento 1">
    <p:spTree>
      <p:nvGrpSpPr>
        <p:cNvPr id="1" name=""/>
        <p:cNvGrpSpPr/>
        <p:nvPr/>
      </p:nvGrpSpPr>
      <p:grpSpPr>
        <a:xfrm>
          <a:off x="0" y="0"/>
          <a:ext cx="0" cy="0"/>
          <a:chOff x="0" y="0"/>
          <a:chExt cx="0" cy="0"/>
        </a:xfrm>
      </p:grpSpPr>
      <p:sp>
        <p:nvSpPr>
          <p:cNvPr id="15" name="Retângulo 14"/>
          <p:cNvSpPr/>
          <p:nvPr/>
        </p:nvSpPr>
        <p:spPr>
          <a:xfrm>
            <a:off x="0" y="5"/>
            <a:ext cx="13442950" cy="7561263"/>
          </a:xfrm>
          <a:prstGeom prst="rect">
            <a:avLst/>
          </a:prstGeom>
          <a:solidFill>
            <a:srgbClr val="2537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640"/>
          </a:p>
        </p:txBody>
      </p:sp>
      <p:sp>
        <p:nvSpPr>
          <p:cNvPr id="5123" name="AutoShape 3"/>
          <p:cNvSpPr>
            <a:spLocks noChangeAspect="1" noChangeArrowheads="1" noTextEdit="1"/>
          </p:cNvSpPr>
          <p:nvPr/>
        </p:nvSpPr>
        <p:spPr bwMode="auto">
          <a:xfrm>
            <a:off x="217531" y="5"/>
            <a:ext cx="13007890" cy="7561263"/>
          </a:xfrm>
          <a:prstGeom prst="rect">
            <a:avLst/>
          </a:prstGeom>
          <a:noFill/>
          <a:ln w="9525">
            <a:noFill/>
            <a:miter lim="800000"/>
            <a:headEnd/>
            <a:tailEnd/>
          </a:ln>
        </p:spPr>
        <p:txBody>
          <a:bodyPr vert="horz" wrap="square" lIns="114952" tIns="57476" rIns="114952" bIns="57476" numCol="1" anchor="t" anchorCtr="0" compatLnSpc="1">
            <a:prstTxWarp prst="textNoShape">
              <a:avLst/>
            </a:prstTxWarp>
          </a:bodyPr>
          <a:lstStyle/>
          <a:p>
            <a:endParaRPr lang="pt-BR" sz="2640"/>
          </a:p>
        </p:txBody>
      </p:sp>
      <p:sp>
        <p:nvSpPr>
          <p:cNvPr id="5125" name="Freeform 5"/>
          <p:cNvSpPr>
            <a:spLocks/>
          </p:cNvSpPr>
          <p:nvPr/>
        </p:nvSpPr>
        <p:spPr bwMode="auto">
          <a:xfrm>
            <a:off x="10615062" y="5"/>
            <a:ext cx="1724274" cy="7561263"/>
          </a:xfrm>
          <a:custGeom>
            <a:avLst/>
            <a:gdLst/>
            <a:ahLst/>
            <a:cxnLst>
              <a:cxn ang="0">
                <a:pos x="404" y="14289"/>
              </a:cxn>
              <a:cxn ang="0">
                <a:pos x="432" y="14229"/>
              </a:cxn>
              <a:cxn ang="0">
                <a:pos x="458" y="14169"/>
              </a:cxn>
              <a:cxn ang="0">
                <a:pos x="482" y="14108"/>
              </a:cxn>
              <a:cxn ang="0">
                <a:pos x="504" y="14046"/>
              </a:cxn>
              <a:cxn ang="0">
                <a:pos x="2406" y="8464"/>
              </a:cxn>
              <a:cxn ang="0">
                <a:pos x="2452" y="8307"/>
              </a:cxn>
              <a:cxn ang="0">
                <a:pos x="2493" y="8147"/>
              </a:cxn>
              <a:cxn ang="0">
                <a:pos x="2526" y="7987"/>
              </a:cxn>
              <a:cxn ang="0">
                <a:pos x="2553" y="7824"/>
              </a:cxn>
              <a:cxn ang="0">
                <a:pos x="2572" y="7661"/>
              </a:cxn>
              <a:cxn ang="0">
                <a:pos x="2586" y="7498"/>
              </a:cxn>
              <a:cxn ang="0">
                <a:pos x="2593" y="7334"/>
              </a:cxn>
              <a:cxn ang="0">
                <a:pos x="2593" y="7169"/>
              </a:cxn>
              <a:cxn ang="0">
                <a:pos x="2586" y="7005"/>
              </a:cxn>
              <a:cxn ang="0">
                <a:pos x="2572" y="6841"/>
              </a:cxn>
              <a:cxn ang="0">
                <a:pos x="2553" y="6679"/>
              </a:cxn>
              <a:cxn ang="0">
                <a:pos x="2526" y="6516"/>
              </a:cxn>
              <a:cxn ang="0">
                <a:pos x="2493" y="6356"/>
              </a:cxn>
              <a:cxn ang="0">
                <a:pos x="2452" y="6196"/>
              </a:cxn>
              <a:cxn ang="0">
                <a:pos x="2406" y="6038"/>
              </a:cxn>
              <a:cxn ang="0">
                <a:pos x="503" y="478"/>
              </a:cxn>
              <a:cxn ang="0">
                <a:pos x="455" y="352"/>
              </a:cxn>
              <a:cxn ang="0">
                <a:pos x="400" y="230"/>
              </a:cxn>
              <a:cxn ang="0">
                <a:pos x="338" y="112"/>
              </a:cxn>
              <a:cxn ang="0">
                <a:pos x="268" y="0"/>
              </a:cxn>
              <a:cxn ang="0">
                <a:pos x="23" y="31"/>
              </a:cxn>
              <a:cxn ang="0">
                <a:pos x="68" y="93"/>
              </a:cxn>
              <a:cxn ang="0">
                <a:pos x="111" y="158"/>
              </a:cxn>
              <a:cxn ang="0">
                <a:pos x="151" y="225"/>
              </a:cxn>
              <a:cxn ang="0">
                <a:pos x="189" y="293"/>
              </a:cxn>
              <a:cxn ang="0">
                <a:pos x="223" y="364"/>
              </a:cxn>
              <a:cxn ang="0">
                <a:pos x="255" y="436"/>
              </a:cxn>
              <a:cxn ang="0">
                <a:pos x="283" y="511"/>
              </a:cxn>
              <a:cxn ang="0">
                <a:pos x="2174" y="6030"/>
              </a:cxn>
              <a:cxn ang="0">
                <a:pos x="2221" y="6179"/>
              </a:cxn>
              <a:cxn ang="0">
                <a:pos x="2262" y="6329"/>
              </a:cxn>
              <a:cxn ang="0">
                <a:pos x="2297" y="6481"/>
              </a:cxn>
              <a:cxn ang="0">
                <a:pos x="2325" y="6634"/>
              </a:cxn>
              <a:cxn ang="0">
                <a:pos x="2347" y="6786"/>
              </a:cxn>
              <a:cxn ang="0">
                <a:pos x="2363" y="6942"/>
              </a:cxn>
              <a:cxn ang="0">
                <a:pos x="2372" y="7097"/>
              </a:cxn>
              <a:cxn ang="0">
                <a:pos x="2375" y="7251"/>
              </a:cxn>
              <a:cxn ang="0">
                <a:pos x="2372" y="7406"/>
              </a:cxn>
              <a:cxn ang="0">
                <a:pos x="2363" y="7561"/>
              </a:cxn>
              <a:cxn ang="0">
                <a:pos x="2347" y="7716"/>
              </a:cxn>
              <a:cxn ang="0">
                <a:pos x="2325" y="7869"/>
              </a:cxn>
              <a:cxn ang="0">
                <a:pos x="2297" y="8022"/>
              </a:cxn>
              <a:cxn ang="0">
                <a:pos x="2262" y="8174"/>
              </a:cxn>
              <a:cxn ang="0">
                <a:pos x="2221" y="8324"/>
              </a:cxn>
              <a:cxn ang="0">
                <a:pos x="2174" y="8473"/>
              </a:cxn>
              <a:cxn ang="0">
                <a:pos x="284" y="14016"/>
              </a:cxn>
              <a:cxn ang="0">
                <a:pos x="253" y="14097"/>
              </a:cxn>
              <a:cxn ang="0">
                <a:pos x="217" y="14175"/>
              </a:cxn>
              <a:cxn ang="0">
                <a:pos x="178" y="14251"/>
              </a:cxn>
            </a:cxnLst>
            <a:rect l="0" t="0" r="r" b="b"/>
            <a:pathLst>
              <a:path w="2593" h="14289">
                <a:moveTo>
                  <a:pt x="157" y="14289"/>
                </a:moveTo>
                <a:lnTo>
                  <a:pt x="404" y="14289"/>
                </a:lnTo>
                <a:lnTo>
                  <a:pt x="418" y="14260"/>
                </a:lnTo>
                <a:lnTo>
                  <a:pt x="432" y="14229"/>
                </a:lnTo>
                <a:lnTo>
                  <a:pt x="446" y="14200"/>
                </a:lnTo>
                <a:lnTo>
                  <a:pt x="458" y="14169"/>
                </a:lnTo>
                <a:lnTo>
                  <a:pt x="470" y="14139"/>
                </a:lnTo>
                <a:lnTo>
                  <a:pt x="482" y="14108"/>
                </a:lnTo>
                <a:lnTo>
                  <a:pt x="493" y="14076"/>
                </a:lnTo>
                <a:lnTo>
                  <a:pt x="504" y="14046"/>
                </a:lnTo>
                <a:lnTo>
                  <a:pt x="2380" y="8543"/>
                </a:lnTo>
                <a:lnTo>
                  <a:pt x="2406" y="8464"/>
                </a:lnTo>
                <a:lnTo>
                  <a:pt x="2430" y="8386"/>
                </a:lnTo>
                <a:lnTo>
                  <a:pt x="2452" y="8307"/>
                </a:lnTo>
                <a:lnTo>
                  <a:pt x="2473" y="8227"/>
                </a:lnTo>
                <a:lnTo>
                  <a:pt x="2493" y="8147"/>
                </a:lnTo>
                <a:lnTo>
                  <a:pt x="2510" y="8067"/>
                </a:lnTo>
                <a:lnTo>
                  <a:pt x="2526" y="7987"/>
                </a:lnTo>
                <a:lnTo>
                  <a:pt x="2540" y="7905"/>
                </a:lnTo>
                <a:lnTo>
                  <a:pt x="2553" y="7824"/>
                </a:lnTo>
                <a:lnTo>
                  <a:pt x="2564" y="7742"/>
                </a:lnTo>
                <a:lnTo>
                  <a:pt x="2572" y="7661"/>
                </a:lnTo>
                <a:lnTo>
                  <a:pt x="2579" y="7580"/>
                </a:lnTo>
                <a:lnTo>
                  <a:pt x="2586" y="7498"/>
                </a:lnTo>
                <a:lnTo>
                  <a:pt x="2590" y="7416"/>
                </a:lnTo>
                <a:lnTo>
                  <a:pt x="2593" y="7334"/>
                </a:lnTo>
                <a:lnTo>
                  <a:pt x="2593" y="7251"/>
                </a:lnTo>
                <a:lnTo>
                  <a:pt x="2593" y="7169"/>
                </a:lnTo>
                <a:lnTo>
                  <a:pt x="2590" y="7087"/>
                </a:lnTo>
                <a:lnTo>
                  <a:pt x="2586" y="7005"/>
                </a:lnTo>
                <a:lnTo>
                  <a:pt x="2579" y="6923"/>
                </a:lnTo>
                <a:lnTo>
                  <a:pt x="2572" y="6841"/>
                </a:lnTo>
                <a:lnTo>
                  <a:pt x="2564" y="6761"/>
                </a:lnTo>
                <a:lnTo>
                  <a:pt x="2553" y="6679"/>
                </a:lnTo>
                <a:lnTo>
                  <a:pt x="2540" y="6598"/>
                </a:lnTo>
                <a:lnTo>
                  <a:pt x="2526" y="6516"/>
                </a:lnTo>
                <a:lnTo>
                  <a:pt x="2510" y="6436"/>
                </a:lnTo>
                <a:lnTo>
                  <a:pt x="2493" y="6356"/>
                </a:lnTo>
                <a:lnTo>
                  <a:pt x="2473" y="6276"/>
                </a:lnTo>
                <a:lnTo>
                  <a:pt x="2452" y="6196"/>
                </a:lnTo>
                <a:lnTo>
                  <a:pt x="2430" y="6117"/>
                </a:lnTo>
                <a:lnTo>
                  <a:pt x="2406" y="6038"/>
                </a:lnTo>
                <a:lnTo>
                  <a:pt x="2380" y="5960"/>
                </a:lnTo>
                <a:lnTo>
                  <a:pt x="503" y="478"/>
                </a:lnTo>
                <a:lnTo>
                  <a:pt x="480" y="414"/>
                </a:lnTo>
                <a:lnTo>
                  <a:pt x="455" y="352"/>
                </a:lnTo>
                <a:lnTo>
                  <a:pt x="429" y="290"/>
                </a:lnTo>
                <a:lnTo>
                  <a:pt x="400" y="230"/>
                </a:lnTo>
                <a:lnTo>
                  <a:pt x="370" y="170"/>
                </a:lnTo>
                <a:lnTo>
                  <a:pt x="338" y="112"/>
                </a:lnTo>
                <a:lnTo>
                  <a:pt x="304" y="55"/>
                </a:lnTo>
                <a:lnTo>
                  <a:pt x="268" y="0"/>
                </a:lnTo>
                <a:lnTo>
                  <a:pt x="0" y="0"/>
                </a:lnTo>
                <a:lnTo>
                  <a:pt x="23" y="31"/>
                </a:lnTo>
                <a:lnTo>
                  <a:pt x="46" y="61"/>
                </a:lnTo>
                <a:lnTo>
                  <a:pt x="68" y="93"/>
                </a:lnTo>
                <a:lnTo>
                  <a:pt x="90" y="126"/>
                </a:lnTo>
                <a:lnTo>
                  <a:pt x="111" y="158"/>
                </a:lnTo>
                <a:lnTo>
                  <a:pt x="132" y="191"/>
                </a:lnTo>
                <a:lnTo>
                  <a:pt x="151" y="225"/>
                </a:lnTo>
                <a:lnTo>
                  <a:pt x="169" y="259"/>
                </a:lnTo>
                <a:lnTo>
                  <a:pt x="189" y="293"/>
                </a:lnTo>
                <a:lnTo>
                  <a:pt x="206" y="329"/>
                </a:lnTo>
                <a:lnTo>
                  <a:pt x="223" y="364"/>
                </a:lnTo>
                <a:lnTo>
                  <a:pt x="239" y="400"/>
                </a:lnTo>
                <a:lnTo>
                  <a:pt x="255" y="436"/>
                </a:lnTo>
                <a:lnTo>
                  <a:pt x="270" y="473"/>
                </a:lnTo>
                <a:lnTo>
                  <a:pt x="283" y="511"/>
                </a:lnTo>
                <a:lnTo>
                  <a:pt x="297" y="549"/>
                </a:lnTo>
                <a:lnTo>
                  <a:pt x="2174" y="6030"/>
                </a:lnTo>
                <a:lnTo>
                  <a:pt x="2198" y="6104"/>
                </a:lnTo>
                <a:lnTo>
                  <a:pt x="2221" y="6179"/>
                </a:lnTo>
                <a:lnTo>
                  <a:pt x="2242" y="6254"/>
                </a:lnTo>
                <a:lnTo>
                  <a:pt x="2262" y="6329"/>
                </a:lnTo>
                <a:lnTo>
                  <a:pt x="2280" y="6405"/>
                </a:lnTo>
                <a:lnTo>
                  <a:pt x="2297" y="6481"/>
                </a:lnTo>
                <a:lnTo>
                  <a:pt x="2312" y="6557"/>
                </a:lnTo>
                <a:lnTo>
                  <a:pt x="2325" y="6634"/>
                </a:lnTo>
                <a:lnTo>
                  <a:pt x="2336" y="6711"/>
                </a:lnTo>
                <a:lnTo>
                  <a:pt x="2347" y="6786"/>
                </a:lnTo>
                <a:lnTo>
                  <a:pt x="2356" y="6865"/>
                </a:lnTo>
                <a:lnTo>
                  <a:pt x="2363" y="6942"/>
                </a:lnTo>
                <a:lnTo>
                  <a:pt x="2368" y="7019"/>
                </a:lnTo>
                <a:lnTo>
                  <a:pt x="2372" y="7097"/>
                </a:lnTo>
                <a:lnTo>
                  <a:pt x="2374" y="7174"/>
                </a:lnTo>
                <a:lnTo>
                  <a:pt x="2375" y="7251"/>
                </a:lnTo>
                <a:lnTo>
                  <a:pt x="2374" y="7329"/>
                </a:lnTo>
                <a:lnTo>
                  <a:pt x="2372" y="7406"/>
                </a:lnTo>
                <a:lnTo>
                  <a:pt x="2368" y="7484"/>
                </a:lnTo>
                <a:lnTo>
                  <a:pt x="2363" y="7561"/>
                </a:lnTo>
                <a:lnTo>
                  <a:pt x="2356" y="7638"/>
                </a:lnTo>
                <a:lnTo>
                  <a:pt x="2347" y="7716"/>
                </a:lnTo>
                <a:lnTo>
                  <a:pt x="2336" y="7792"/>
                </a:lnTo>
                <a:lnTo>
                  <a:pt x="2325" y="7869"/>
                </a:lnTo>
                <a:lnTo>
                  <a:pt x="2312" y="7946"/>
                </a:lnTo>
                <a:lnTo>
                  <a:pt x="2297" y="8022"/>
                </a:lnTo>
                <a:lnTo>
                  <a:pt x="2280" y="8098"/>
                </a:lnTo>
                <a:lnTo>
                  <a:pt x="2262" y="8174"/>
                </a:lnTo>
                <a:lnTo>
                  <a:pt x="2242" y="8249"/>
                </a:lnTo>
                <a:lnTo>
                  <a:pt x="2221" y="8324"/>
                </a:lnTo>
                <a:lnTo>
                  <a:pt x="2198" y="8398"/>
                </a:lnTo>
                <a:lnTo>
                  <a:pt x="2174" y="8473"/>
                </a:lnTo>
                <a:lnTo>
                  <a:pt x="298" y="13975"/>
                </a:lnTo>
                <a:lnTo>
                  <a:pt x="284" y="14016"/>
                </a:lnTo>
                <a:lnTo>
                  <a:pt x="268" y="14057"/>
                </a:lnTo>
                <a:lnTo>
                  <a:pt x="253" y="14097"/>
                </a:lnTo>
                <a:lnTo>
                  <a:pt x="234" y="14136"/>
                </a:lnTo>
                <a:lnTo>
                  <a:pt x="217" y="14175"/>
                </a:lnTo>
                <a:lnTo>
                  <a:pt x="198" y="14213"/>
                </a:lnTo>
                <a:lnTo>
                  <a:pt x="178" y="14251"/>
                </a:lnTo>
                <a:lnTo>
                  <a:pt x="157" y="14289"/>
                </a:lnTo>
                <a:close/>
              </a:path>
            </a:pathLst>
          </a:custGeom>
          <a:solidFill>
            <a:srgbClr val="292C34"/>
          </a:solidFill>
          <a:ln w="9525">
            <a:noFill/>
            <a:round/>
            <a:headEnd/>
            <a:tailEnd/>
          </a:ln>
        </p:spPr>
        <p:txBody>
          <a:bodyPr vert="horz" wrap="square" lIns="114952" tIns="57476" rIns="114952" bIns="57476" numCol="1" anchor="t" anchorCtr="0" compatLnSpc="1">
            <a:prstTxWarp prst="textNoShape">
              <a:avLst/>
            </a:prstTxWarp>
          </a:bodyPr>
          <a:lstStyle/>
          <a:p>
            <a:endParaRPr lang="pt-BR" sz="2640"/>
          </a:p>
        </p:txBody>
      </p:sp>
      <p:sp>
        <p:nvSpPr>
          <p:cNvPr id="5126" name="Freeform 6"/>
          <p:cNvSpPr>
            <a:spLocks/>
          </p:cNvSpPr>
          <p:nvPr/>
        </p:nvSpPr>
        <p:spPr bwMode="auto">
          <a:xfrm>
            <a:off x="4524" y="5"/>
            <a:ext cx="4258797" cy="7561263"/>
          </a:xfrm>
          <a:custGeom>
            <a:avLst/>
            <a:gdLst/>
            <a:ahLst/>
            <a:cxnLst>
              <a:cxn ang="0">
                <a:pos x="4040" y="14255"/>
              </a:cxn>
              <a:cxn ang="0">
                <a:pos x="3989" y="14151"/>
              </a:cxn>
              <a:cxn ang="0">
                <a:pos x="3945" y="14043"/>
              </a:cxn>
              <a:cxn ang="0">
                <a:pos x="6224" y="5647"/>
              </a:cxn>
              <a:cxn ang="0">
                <a:pos x="6284" y="5449"/>
              </a:cxn>
              <a:cxn ang="0">
                <a:pos x="6332" y="5248"/>
              </a:cxn>
              <a:cxn ang="0">
                <a:pos x="6367" y="5044"/>
              </a:cxn>
              <a:cxn ang="0">
                <a:pos x="6389" y="4838"/>
              </a:cxn>
              <a:cxn ang="0">
                <a:pos x="6400" y="4632"/>
              </a:cxn>
              <a:cxn ang="0">
                <a:pos x="6398" y="4425"/>
              </a:cxn>
              <a:cxn ang="0">
                <a:pos x="6383" y="4219"/>
              </a:cxn>
              <a:cxn ang="0">
                <a:pos x="6356" y="4013"/>
              </a:cxn>
              <a:cxn ang="0">
                <a:pos x="6317" y="3811"/>
              </a:cxn>
              <a:cxn ang="0">
                <a:pos x="6266" y="3610"/>
              </a:cxn>
              <a:cxn ang="0">
                <a:pos x="5039" y="0"/>
              </a:cxn>
              <a:cxn ang="0">
                <a:pos x="6186" y="3562"/>
              </a:cxn>
              <a:cxn ang="0">
                <a:pos x="6241" y="3759"/>
              </a:cxn>
              <a:cxn ang="0">
                <a:pos x="6284" y="3957"/>
              </a:cxn>
              <a:cxn ang="0">
                <a:pos x="6315" y="4158"/>
              </a:cxn>
              <a:cxn ang="0">
                <a:pos x="6333" y="4361"/>
              </a:cxn>
              <a:cxn ang="0">
                <a:pos x="6339" y="4563"/>
              </a:cxn>
              <a:cxn ang="0">
                <a:pos x="6333" y="4765"/>
              </a:cxn>
              <a:cxn ang="0">
                <a:pos x="6315" y="4968"/>
              </a:cxn>
              <a:cxn ang="0">
                <a:pos x="6284" y="5168"/>
              </a:cxn>
              <a:cxn ang="0">
                <a:pos x="6241" y="5366"/>
              </a:cxn>
              <a:cxn ang="0">
                <a:pos x="6186" y="5562"/>
              </a:cxn>
              <a:cxn ang="0">
                <a:pos x="2009" y="8528"/>
              </a:cxn>
              <a:cxn ang="0">
                <a:pos x="1937" y="8298"/>
              </a:cxn>
              <a:cxn ang="0">
                <a:pos x="1880" y="8066"/>
              </a:cxn>
              <a:cxn ang="0">
                <a:pos x="1838" y="7831"/>
              </a:cxn>
              <a:cxn ang="0">
                <a:pos x="1811" y="7595"/>
              </a:cxn>
              <a:cxn ang="0">
                <a:pos x="1799" y="7357"/>
              </a:cxn>
              <a:cxn ang="0">
                <a:pos x="1801" y="7119"/>
              </a:cxn>
              <a:cxn ang="0">
                <a:pos x="1819" y="6882"/>
              </a:cxn>
              <a:cxn ang="0">
                <a:pos x="1850" y="6645"/>
              </a:cxn>
              <a:cxn ang="0">
                <a:pos x="1898" y="6411"/>
              </a:cxn>
              <a:cxn ang="0">
                <a:pos x="1959" y="6180"/>
              </a:cxn>
              <a:cxn ang="0">
                <a:pos x="3930" y="524"/>
              </a:cxn>
              <a:cxn ang="0">
                <a:pos x="3971" y="418"/>
              </a:cxn>
              <a:cxn ang="0">
                <a:pos x="4018" y="314"/>
              </a:cxn>
              <a:cxn ang="0">
                <a:pos x="4072" y="215"/>
              </a:cxn>
              <a:cxn ang="0">
                <a:pos x="4131" y="120"/>
              </a:cxn>
              <a:cxn ang="0">
                <a:pos x="4196" y="29"/>
              </a:cxn>
              <a:cxn ang="0">
                <a:pos x="0" y="14289"/>
              </a:cxn>
            </a:cxnLst>
            <a:rect l="0" t="0" r="r" b="b"/>
            <a:pathLst>
              <a:path w="6401" h="14289">
                <a:moveTo>
                  <a:pt x="0" y="14289"/>
                </a:moveTo>
                <a:lnTo>
                  <a:pt x="4059" y="14289"/>
                </a:lnTo>
                <a:lnTo>
                  <a:pt x="4040" y="14255"/>
                </a:lnTo>
                <a:lnTo>
                  <a:pt x="4022" y="14221"/>
                </a:lnTo>
                <a:lnTo>
                  <a:pt x="4005" y="14186"/>
                </a:lnTo>
                <a:lnTo>
                  <a:pt x="3989" y="14151"/>
                </a:lnTo>
                <a:lnTo>
                  <a:pt x="3973" y="14115"/>
                </a:lnTo>
                <a:lnTo>
                  <a:pt x="3958" y="14080"/>
                </a:lnTo>
                <a:lnTo>
                  <a:pt x="3945" y="14043"/>
                </a:lnTo>
                <a:lnTo>
                  <a:pt x="3932" y="14007"/>
                </a:lnTo>
                <a:lnTo>
                  <a:pt x="3554" y="12930"/>
                </a:lnTo>
                <a:lnTo>
                  <a:pt x="6224" y="5647"/>
                </a:lnTo>
                <a:lnTo>
                  <a:pt x="6245" y="5581"/>
                </a:lnTo>
                <a:lnTo>
                  <a:pt x="6266" y="5515"/>
                </a:lnTo>
                <a:lnTo>
                  <a:pt x="6284" y="5449"/>
                </a:lnTo>
                <a:lnTo>
                  <a:pt x="6301" y="5382"/>
                </a:lnTo>
                <a:lnTo>
                  <a:pt x="6317" y="5315"/>
                </a:lnTo>
                <a:lnTo>
                  <a:pt x="6332" y="5248"/>
                </a:lnTo>
                <a:lnTo>
                  <a:pt x="6345" y="5179"/>
                </a:lnTo>
                <a:lnTo>
                  <a:pt x="6356" y="5112"/>
                </a:lnTo>
                <a:lnTo>
                  <a:pt x="6367" y="5044"/>
                </a:lnTo>
                <a:lnTo>
                  <a:pt x="6376" y="4975"/>
                </a:lnTo>
                <a:lnTo>
                  <a:pt x="6383" y="4907"/>
                </a:lnTo>
                <a:lnTo>
                  <a:pt x="6389" y="4838"/>
                </a:lnTo>
                <a:lnTo>
                  <a:pt x="6394" y="4770"/>
                </a:lnTo>
                <a:lnTo>
                  <a:pt x="6398" y="4700"/>
                </a:lnTo>
                <a:lnTo>
                  <a:pt x="6400" y="4632"/>
                </a:lnTo>
                <a:lnTo>
                  <a:pt x="6401" y="4563"/>
                </a:lnTo>
                <a:lnTo>
                  <a:pt x="6400" y="4494"/>
                </a:lnTo>
                <a:lnTo>
                  <a:pt x="6398" y="4425"/>
                </a:lnTo>
                <a:lnTo>
                  <a:pt x="6394" y="4357"/>
                </a:lnTo>
                <a:lnTo>
                  <a:pt x="6389" y="4287"/>
                </a:lnTo>
                <a:lnTo>
                  <a:pt x="6383" y="4219"/>
                </a:lnTo>
                <a:lnTo>
                  <a:pt x="6376" y="4150"/>
                </a:lnTo>
                <a:lnTo>
                  <a:pt x="6367" y="4082"/>
                </a:lnTo>
                <a:lnTo>
                  <a:pt x="6356" y="4013"/>
                </a:lnTo>
                <a:lnTo>
                  <a:pt x="6345" y="3946"/>
                </a:lnTo>
                <a:lnTo>
                  <a:pt x="6332" y="3878"/>
                </a:lnTo>
                <a:lnTo>
                  <a:pt x="6317" y="3811"/>
                </a:lnTo>
                <a:lnTo>
                  <a:pt x="6301" y="3743"/>
                </a:lnTo>
                <a:lnTo>
                  <a:pt x="6284" y="3677"/>
                </a:lnTo>
                <a:lnTo>
                  <a:pt x="6266" y="3610"/>
                </a:lnTo>
                <a:lnTo>
                  <a:pt x="6245" y="3544"/>
                </a:lnTo>
                <a:lnTo>
                  <a:pt x="6224" y="3478"/>
                </a:lnTo>
                <a:lnTo>
                  <a:pt x="5039" y="0"/>
                </a:lnTo>
                <a:lnTo>
                  <a:pt x="4973" y="0"/>
                </a:lnTo>
                <a:lnTo>
                  <a:pt x="6164" y="3498"/>
                </a:lnTo>
                <a:lnTo>
                  <a:pt x="6186" y="3562"/>
                </a:lnTo>
                <a:lnTo>
                  <a:pt x="6206" y="3627"/>
                </a:lnTo>
                <a:lnTo>
                  <a:pt x="6224" y="3693"/>
                </a:lnTo>
                <a:lnTo>
                  <a:pt x="6241" y="3759"/>
                </a:lnTo>
                <a:lnTo>
                  <a:pt x="6256" y="3825"/>
                </a:lnTo>
                <a:lnTo>
                  <a:pt x="6271" y="3891"/>
                </a:lnTo>
                <a:lnTo>
                  <a:pt x="6284" y="3957"/>
                </a:lnTo>
                <a:lnTo>
                  <a:pt x="6295" y="4024"/>
                </a:lnTo>
                <a:lnTo>
                  <a:pt x="6305" y="4090"/>
                </a:lnTo>
                <a:lnTo>
                  <a:pt x="6315" y="4158"/>
                </a:lnTo>
                <a:lnTo>
                  <a:pt x="6322" y="4225"/>
                </a:lnTo>
                <a:lnTo>
                  <a:pt x="6328" y="4292"/>
                </a:lnTo>
                <a:lnTo>
                  <a:pt x="6333" y="4361"/>
                </a:lnTo>
                <a:lnTo>
                  <a:pt x="6335" y="4428"/>
                </a:lnTo>
                <a:lnTo>
                  <a:pt x="6338" y="4495"/>
                </a:lnTo>
                <a:lnTo>
                  <a:pt x="6339" y="4563"/>
                </a:lnTo>
                <a:lnTo>
                  <a:pt x="6338" y="4631"/>
                </a:lnTo>
                <a:lnTo>
                  <a:pt x="6335" y="4698"/>
                </a:lnTo>
                <a:lnTo>
                  <a:pt x="6333" y="4765"/>
                </a:lnTo>
                <a:lnTo>
                  <a:pt x="6328" y="4833"/>
                </a:lnTo>
                <a:lnTo>
                  <a:pt x="6322" y="4901"/>
                </a:lnTo>
                <a:lnTo>
                  <a:pt x="6315" y="4968"/>
                </a:lnTo>
                <a:lnTo>
                  <a:pt x="6305" y="5035"/>
                </a:lnTo>
                <a:lnTo>
                  <a:pt x="6295" y="5101"/>
                </a:lnTo>
                <a:lnTo>
                  <a:pt x="6284" y="5168"/>
                </a:lnTo>
                <a:lnTo>
                  <a:pt x="6271" y="5234"/>
                </a:lnTo>
                <a:lnTo>
                  <a:pt x="6257" y="5300"/>
                </a:lnTo>
                <a:lnTo>
                  <a:pt x="6241" y="5366"/>
                </a:lnTo>
                <a:lnTo>
                  <a:pt x="6224" y="5432"/>
                </a:lnTo>
                <a:lnTo>
                  <a:pt x="6206" y="5497"/>
                </a:lnTo>
                <a:lnTo>
                  <a:pt x="6186" y="5562"/>
                </a:lnTo>
                <a:lnTo>
                  <a:pt x="6166" y="5627"/>
                </a:lnTo>
                <a:lnTo>
                  <a:pt x="3521" y="12838"/>
                </a:lnTo>
                <a:lnTo>
                  <a:pt x="2009" y="8528"/>
                </a:lnTo>
                <a:lnTo>
                  <a:pt x="1984" y="8451"/>
                </a:lnTo>
                <a:lnTo>
                  <a:pt x="1959" y="8375"/>
                </a:lnTo>
                <a:lnTo>
                  <a:pt x="1937" y="8298"/>
                </a:lnTo>
                <a:lnTo>
                  <a:pt x="1916" y="8221"/>
                </a:lnTo>
                <a:lnTo>
                  <a:pt x="1898" y="8144"/>
                </a:lnTo>
                <a:lnTo>
                  <a:pt x="1880" y="8066"/>
                </a:lnTo>
                <a:lnTo>
                  <a:pt x="1865" y="7989"/>
                </a:lnTo>
                <a:lnTo>
                  <a:pt x="1850" y="7911"/>
                </a:lnTo>
                <a:lnTo>
                  <a:pt x="1838" y="7831"/>
                </a:lnTo>
                <a:lnTo>
                  <a:pt x="1827" y="7753"/>
                </a:lnTo>
                <a:lnTo>
                  <a:pt x="1819" y="7674"/>
                </a:lnTo>
                <a:lnTo>
                  <a:pt x="1811" y="7595"/>
                </a:lnTo>
                <a:lnTo>
                  <a:pt x="1805" y="7516"/>
                </a:lnTo>
                <a:lnTo>
                  <a:pt x="1801" y="7437"/>
                </a:lnTo>
                <a:lnTo>
                  <a:pt x="1799" y="7357"/>
                </a:lnTo>
                <a:lnTo>
                  <a:pt x="1798" y="7278"/>
                </a:lnTo>
                <a:lnTo>
                  <a:pt x="1799" y="7198"/>
                </a:lnTo>
                <a:lnTo>
                  <a:pt x="1801" y="7119"/>
                </a:lnTo>
                <a:lnTo>
                  <a:pt x="1805" y="7039"/>
                </a:lnTo>
                <a:lnTo>
                  <a:pt x="1811" y="6960"/>
                </a:lnTo>
                <a:lnTo>
                  <a:pt x="1819" y="6882"/>
                </a:lnTo>
                <a:lnTo>
                  <a:pt x="1827" y="6802"/>
                </a:lnTo>
                <a:lnTo>
                  <a:pt x="1838" y="6724"/>
                </a:lnTo>
                <a:lnTo>
                  <a:pt x="1850" y="6645"/>
                </a:lnTo>
                <a:lnTo>
                  <a:pt x="1865" y="6566"/>
                </a:lnTo>
                <a:lnTo>
                  <a:pt x="1881" y="6488"/>
                </a:lnTo>
                <a:lnTo>
                  <a:pt x="1898" y="6411"/>
                </a:lnTo>
                <a:lnTo>
                  <a:pt x="1916" y="6334"/>
                </a:lnTo>
                <a:lnTo>
                  <a:pt x="1937" y="6256"/>
                </a:lnTo>
                <a:lnTo>
                  <a:pt x="1959" y="6180"/>
                </a:lnTo>
                <a:lnTo>
                  <a:pt x="1984" y="6103"/>
                </a:lnTo>
                <a:lnTo>
                  <a:pt x="2009" y="6027"/>
                </a:lnTo>
                <a:lnTo>
                  <a:pt x="3930" y="524"/>
                </a:lnTo>
                <a:lnTo>
                  <a:pt x="3943" y="488"/>
                </a:lnTo>
                <a:lnTo>
                  <a:pt x="3957" y="452"/>
                </a:lnTo>
                <a:lnTo>
                  <a:pt x="3971" y="418"/>
                </a:lnTo>
                <a:lnTo>
                  <a:pt x="3987" y="383"/>
                </a:lnTo>
                <a:lnTo>
                  <a:pt x="4002" y="348"/>
                </a:lnTo>
                <a:lnTo>
                  <a:pt x="4018" y="314"/>
                </a:lnTo>
                <a:lnTo>
                  <a:pt x="4035" y="281"/>
                </a:lnTo>
                <a:lnTo>
                  <a:pt x="4054" y="248"/>
                </a:lnTo>
                <a:lnTo>
                  <a:pt x="4072" y="215"/>
                </a:lnTo>
                <a:lnTo>
                  <a:pt x="4090" y="183"/>
                </a:lnTo>
                <a:lnTo>
                  <a:pt x="4110" y="152"/>
                </a:lnTo>
                <a:lnTo>
                  <a:pt x="4131" y="120"/>
                </a:lnTo>
                <a:lnTo>
                  <a:pt x="4152" y="89"/>
                </a:lnTo>
                <a:lnTo>
                  <a:pt x="4174" y="59"/>
                </a:lnTo>
                <a:lnTo>
                  <a:pt x="4196" y="29"/>
                </a:lnTo>
                <a:lnTo>
                  <a:pt x="4218" y="0"/>
                </a:lnTo>
                <a:lnTo>
                  <a:pt x="0" y="0"/>
                </a:lnTo>
                <a:lnTo>
                  <a:pt x="0" y="14289"/>
                </a:lnTo>
                <a:close/>
              </a:path>
            </a:pathLst>
          </a:custGeom>
          <a:solidFill>
            <a:srgbClr val="292C34"/>
          </a:solidFill>
          <a:ln w="9525">
            <a:noFill/>
            <a:round/>
            <a:headEnd/>
            <a:tailEnd/>
          </a:ln>
        </p:spPr>
        <p:txBody>
          <a:bodyPr vert="horz" wrap="square" lIns="114952" tIns="57476" rIns="114952" bIns="57476" numCol="1" anchor="t" anchorCtr="0" compatLnSpc="1">
            <a:prstTxWarp prst="textNoShape">
              <a:avLst/>
            </a:prstTxWarp>
          </a:bodyPr>
          <a:lstStyle/>
          <a:p>
            <a:endParaRPr lang="pt-BR" sz="2640"/>
          </a:p>
        </p:txBody>
      </p:sp>
      <p:sp>
        <p:nvSpPr>
          <p:cNvPr id="5127" name="Freeform 7"/>
          <p:cNvSpPr>
            <a:spLocks/>
          </p:cNvSpPr>
          <p:nvPr/>
        </p:nvSpPr>
        <p:spPr bwMode="auto">
          <a:xfrm>
            <a:off x="11646838" y="5"/>
            <a:ext cx="1578589" cy="7561263"/>
          </a:xfrm>
          <a:custGeom>
            <a:avLst/>
            <a:gdLst/>
            <a:ahLst/>
            <a:cxnLst>
              <a:cxn ang="0">
                <a:pos x="216" y="14263"/>
              </a:cxn>
              <a:cxn ang="0">
                <a:pos x="238" y="14212"/>
              </a:cxn>
              <a:cxn ang="0">
                <a:pos x="260" y="14159"/>
              </a:cxn>
              <a:cxn ang="0">
                <a:pos x="279" y="14106"/>
              </a:cxn>
              <a:cxn ang="0">
                <a:pos x="2164" y="8529"/>
              </a:cxn>
              <a:cxn ang="0">
                <a:pos x="2213" y="8374"/>
              </a:cxn>
              <a:cxn ang="0">
                <a:pos x="2256" y="8216"/>
              </a:cxn>
              <a:cxn ang="0">
                <a:pos x="2291" y="8057"/>
              </a:cxn>
              <a:cxn ang="0">
                <a:pos x="2320" y="7899"/>
              </a:cxn>
              <a:cxn ang="0">
                <a:pos x="2344" y="7737"/>
              </a:cxn>
              <a:cxn ang="0">
                <a:pos x="2360" y="7576"/>
              </a:cxn>
              <a:cxn ang="0">
                <a:pos x="2369" y="7413"/>
              </a:cxn>
              <a:cxn ang="0">
                <a:pos x="2373" y="7252"/>
              </a:cxn>
              <a:cxn ang="0">
                <a:pos x="2369" y="7090"/>
              </a:cxn>
              <a:cxn ang="0">
                <a:pos x="2360" y="6927"/>
              </a:cxn>
              <a:cxn ang="0">
                <a:pos x="2344" y="6766"/>
              </a:cxn>
              <a:cxn ang="0">
                <a:pos x="2320" y="6604"/>
              </a:cxn>
              <a:cxn ang="0">
                <a:pos x="2291" y="6445"/>
              </a:cxn>
              <a:cxn ang="0">
                <a:pos x="2256" y="6287"/>
              </a:cxn>
              <a:cxn ang="0">
                <a:pos x="2213" y="6129"/>
              </a:cxn>
              <a:cxn ang="0">
                <a:pos x="2164" y="5974"/>
              </a:cxn>
              <a:cxn ang="0">
                <a:pos x="266" y="385"/>
              </a:cxn>
              <a:cxn ang="0">
                <a:pos x="220" y="270"/>
              </a:cxn>
              <a:cxn ang="0">
                <a:pos x="166" y="159"/>
              </a:cxn>
              <a:cxn ang="0">
                <a:pos x="106" y="51"/>
              </a:cxn>
              <a:cxn ang="0">
                <a:pos x="0" y="0"/>
              </a:cxn>
              <a:cxn ang="0">
                <a:pos x="67" y="109"/>
              </a:cxn>
              <a:cxn ang="0">
                <a:pos x="128" y="222"/>
              </a:cxn>
              <a:cxn ang="0">
                <a:pos x="182" y="341"/>
              </a:cxn>
              <a:cxn ang="0">
                <a:pos x="228" y="464"/>
              </a:cxn>
              <a:cxn ang="0">
                <a:pos x="2130" y="6070"/>
              </a:cxn>
              <a:cxn ang="0">
                <a:pos x="2175" y="6224"/>
              </a:cxn>
              <a:cxn ang="0">
                <a:pos x="2214" y="6379"/>
              </a:cxn>
              <a:cxn ang="0">
                <a:pos x="2246" y="6536"/>
              </a:cxn>
              <a:cxn ang="0">
                <a:pos x="2272" y="6694"/>
              </a:cxn>
              <a:cxn ang="0">
                <a:pos x="2291" y="6852"/>
              </a:cxn>
              <a:cxn ang="0">
                <a:pos x="2303" y="7013"/>
              </a:cxn>
              <a:cxn ang="0">
                <a:pos x="2309" y="7171"/>
              </a:cxn>
              <a:cxn ang="0">
                <a:pos x="2309" y="7331"/>
              </a:cxn>
              <a:cxn ang="0">
                <a:pos x="2303" y="7490"/>
              </a:cxn>
              <a:cxn ang="0">
                <a:pos x="2291" y="7650"/>
              </a:cxn>
              <a:cxn ang="0">
                <a:pos x="2272" y="7809"/>
              </a:cxn>
              <a:cxn ang="0">
                <a:pos x="2246" y="7967"/>
              </a:cxn>
              <a:cxn ang="0">
                <a:pos x="2214" y="8123"/>
              </a:cxn>
              <a:cxn ang="0">
                <a:pos x="2175" y="8279"/>
              </a:cxn>
              <a:cxn ang="0">
                <a:pos x="2130" y="8433"/>
              </a:cxn>
              <a:cxn ang="0">
                <a:pos x="229" y="14058"/>
              </a:cxn>
              <a:cxn ang="0">
                <a:pos x="209" y="14118"/>
              </a:cxn>
              <a:cxn ang="0">
                <a:pos x="185" y="14175"/>
              </a:cxn>
              <a:cxn ang="0">
                <a:pos x="161" y="14233"/>
              </a:cxn>
              <a:cxn ang="0">
                <a:pos x="135" y="14289"/>
              </a:cxn>
            </a:cxnLst>
            <a:rect l="0" t="0" r="r" b="b"/>
            <a:pathLst>
              <a:path w="2373" h="14289">
                <a:moveTo>
                  <a:pt x="204" y="14289"/>
                </a:moveTo>
                <a:lnTo>
                  <a:pt x="216" y="14263"/>
                </a:lnTo>
                <a:lnTo>
                  <a:pt x="227" y="14238"/>
                </a:lnTo>
                <a:lnTo>
                  <a:pt x="238" y="14212"/>
                </a:lnTo>
                <a:lnTo>
                  <a:pt x="249" y="14185"/>
                </a:lnTo>
                <a:lnTo>
                  <a:pt x="260" y="14159"/>
                </a:lnTo>
                <a:lnTo>
                  <a:pt x="270" y="14133"/>
                </a:lnTo>
                <a:lnTo>
                  <a:pt x="279" y="14106"/>
                </a:lnTo>
                <a:lnTo>
                  <a:pt x="288" y="14079"/>
                </a:lnTo>
                <a:lnTo>
                  <a:pt x="2164" y="8529"/>
                </a:lnTo>
                <a:lnTo>
                  <a:pt x="2190" y="8451"/>
                </a:lnTo>
                <a:lnTo>
                  <a:pt x="2213" y="8374"/>
                </a:lnTo>
                <a:lnTo>
                  <a:pt x="2235" y="8295"/>
                </a:lnTo>
                <a:lnTo>
                  <a:pt x="2256" y="8216"/>
                </a:lnTo>
                <a:lnTo>
                  <a:pt x="2274" y="8137"/>
                </a:lnTo>
                <a:lnTo>
                  <a:pt x="2291" y="8057"/>
                </a:lnTo>
                <a:lnTo>
                  <a:pt x="2307" y="7978"/>
                </a:lnTo>
                <a:lnTo>
                  <a:pt x="2320" y="7899"/>
                </a:lnTo>
                <a:lnTo>
                  <a:pt x="2333" y="7818"/>
                </a:lnTo>
                <a:lnTo>
                  <a:pt x="2344" y="7737"/>
                </a:lnTo>
                <a:lnTo>
                  <a:pt x="2352" y="7657"/>
                </a:lnTo>
                <a:lnTo>
                  <a:pt x="2360" y="7576"/>
                </a:lnTo>
                <a:lnTo>
                  <a:pt x="2366" y="7495"/>
                </a:lnTo>
                <a:lnTo>
                  <a:pt x="2369" y="7413"/>
                </a:lnTo>
                <a:lnTo>
                  <a:pt x="2372" y="7333"/>
                </a:lnTo>
                <a:lnTo>
                  <a:pt x="2373" y="7252"/>
                </a:lnTo>
                <a:lnTo>
                  <a:pt x="2372" y="7170"/>
                </a:lnTo>
                <a:lnTo>
                  <a:pt x="2369" y="7090"/>
                </a:lnTo>
                <a:lnTo>
                  <a:pt x="2366" y="7008"/>
                </a:lnTo>
                <a:lnTo>
                  <a:pt x="2360" y="6927"/>
                </a:lnTo>
                <a:lnTo>
                  <a:pt x="2352" y="6846"/>
                </a:lnTo>
                <a:lnTo>
                  <a:pt x="2344" y="6766"/>
                </a:lnTo>
                <a:lnTo>
                  <a:pt x="2333" y="6685"/>
                </a:lnTo>
                <a:lnTo>
                  <a:pt x="2320" y="6604"/>
                </a:lnTo>
                <a:lnTo>
                  <a:pt x="2307" y="6525"/>
                </a:lnTo>
                <a:lnTo>
                  <a:pt x="2291" y="6445"/>
                </a:lnTo>
                <a:lnTo>
                  <a:pt x="2274" y="6366"/>
                </a:lnTo>
                <a:lnTo>
                  <a:pt x="2256" y="6287"/>
                </a:lnTo>
                <a:lnTo>
                  <a:pt x="2235" y="6208"/>
                </a:lnTo>
                <a:lnTo>
                  <a:pt x="2213" y="6129"/>
                </a:lnTo>
                <a:lnTo>
                  <a:pt x="2190" y="6052"/>
                </a:lnTo>
                <a:lnTo>
                  <a:pt x="2164" y="5974"/>
                </a:lnTo>
                <a:lnTo>
                  <a:pt x="287" y="445"/>
                </a:lnTo>
                <a:lnTo>
                  <a:pt x="266" y="385"/>
                </a:lnTo>
                <a:lnTo>
                  <a:pt x="244" y="328"/>
                </a:lnTo>
                <a:lnTo>
                  <a:pt x="220" y="270"/>
                </a:lnTo>
                <a:lnTo>
                  <a:pt x="193" y="214"/>
                </a:lnTo>
                <a:lnTo>
                  <a:pt x="166" y="159"/>
                </a:lnTo>
                <a:lnTo>
                  <a:pt x="137" y="105"/>
                </a:lnTo>
                <a:lnTo>
                  <a:pt x="106" y="51"/>
                </a:lnTo>
                <a:lnTo>
                  <a:pt x="74" y="0"/>
                </a:lnTo>
                <a:lnTo>
                  <a:pt x="0" y="0"/>
                </a:lnTo>
                <a:lnTo>
                  <a:pt x="34" y="54"/>
                </a:lnTo>
                <a:lnTo>
                  <a:pt x="67" y="109"/>
                </a:lnTo>
                <a:lnTo>
                  <a:pt x="99" y="165"/>
                </a:lnTo>
                <a:lnTo>
                  <a:pt x="128" y="222"/>
                </a:lnTo>
                <a:lnTo>
                  <a:pt x="156" y="281"/>
                </a:lnTo>
                <a:lnTo>
                  <a:pt x="182" y="341"/>
                </a:lnTo>
                <a:lnTo>
                  <a:pt x="206" y="402"/>
                </a:lnTo>
                <a:lnTo>
                  <a:pt x="228" y="464"/>
                </a:lnTo>
                <a:lnTo>
                  <a:pt x="2105" y="5994"/>
                </a:lnTo>
                <a:lnTo>
                  <a:pt x="2130" y="6070"/>
                </a:lnTo>
                <a:lnTo>
                  <a:pt x="2153" y="6147"/>
                </a:lnTo>
                <a:lnTo>
                  <a:pt x="2175" y="6224"/>
                </a:lnTo>
                <a:lnTo>
                  <a:pt x="2195" y="6301"/>
                </a:lnTo>
                <a:lnTo>
                  <a:pt x="2214" y="6379"/>
                </a:lnTo>
                <a:lnTo>
                  <a:pt x="2230" y="6458"/>
                </a:lnTo>
                <a:lnTo>
                  <a:pt x="2246" y="6536"/>
                </a:lnTo>
                <a:lnTo>
                  <a:pt x="2259" y="6615"/>
                </a:lnTo>
                <a:lnTo>
                  <a:pt x="2272" y="6694"/>
                </a:lnTo>
                <a:lnTo>
                  <a:pt x="2281" y="6773"/>
                </a:lnTo>
                <a:lnTo>
                  <a:pt x="2291" y="6852"/>
                </a:lnTo>
                <a:lnTo>
                  <a:pt x="2298" y="6932"/>
                </a:lnTo>
                <a:lnTo>
                  <a:pt x="2303" y="7013"/>
                </a:lnTo>
                <a:lnTo>
                  <a:pt x="2307" y="7092"/>
                </a:lnTo>
                <a:lnTo>
                  <a:pt x="2309" y="7171"/>
                </a:lnTo>
                <a:lnTo>
                  <a:pt x="2311" y="7252"/>
                </a:lnTo>
                <a:lnTo>
                  <a:pt x="2309" y="7331"/>
                </a:lnTo>
                <a:lnTo>
                  <a:pt x="2307" y="7411"/>
                </a:lnTo>
                <a:lnTo>
                  <a:pt x="2303" y="7490"/>
                </a:lnTo>
                <a:lnTo>
                  <a:pt x="2298" y="7571"/>
                </a:lnTo>
                <a:lnTo>
                  <a:pt x="2291" y="7650"/>
                </a:lnTo>
                <a:lnTo>
                  <a:pt x="2281" y="7730"/>
                </a:lnTo>
                <a:lnTo>
                  <a:pt x="2272" y="7809"/>
                </a:lnTo>
                <a:lnTo>
                  <a:pt x="2259" y="7888"/>
                </a:lnTo>
                <a:lnTo>
                  <a:pt x="2246" y="7967"/>
                </a:lnTo>
                <a:lnTo>
                  <a:pt x="2230" y="8045"/>
                </a:lnTo>
                <a:lnTo>
                  <a:pt x="2214" y="8123"/>
                </a:lnTo>
                <a:lnTo>
                  <a:pt x="2195" y="8202"/>
                </a:lnTo>
                <a:lnTo>
                  <a:pt x="2175" y="8279"/>
                </a:lnTo>
                <a:lnTo>
                  <a:pt x="2153" y="8356"/>
                </a:lnTo>
                <a:lnTo>
                  <a:pt x="2130" y="8433"/>
                </a:lnTo>
                <a:lnTo>
                  <a:pt x="2105" y="8508"/>
                </a:lnTo>
                <a:lnTo>
                  <a:pt x="229" y="14058"/>
                </a:lnTo>
                <a:lnTo>
                  <a:pt x="220" y="14089"/>
                </a:lnTo>
                <a:lnTo>
                  <a:pt x="209" y="14118"/>
                </a:lnTo>
                <a:lnTo>
                  <a:pt x="198" y="14147"/>
                </a:lnTo>
                <a:lnTo>
                  <a:pt x="185" y="14175"/>
                </a:lnTo>
                <a:lnTo>
                  <a:pt x="173" y="14205"/>
                </a:lnTo>
                <a:lnTo>
                  <a:pt x="161" y="14233"/>
                </a:lnTo>
                <a:lnTo>
                  <a:pt x="149" y="14261"/>
                </a:lnTo>
                <a:lnTo>
                  <a:pt x="135" y="14289"/>
                </a:lnTo>
                <a:lnTo>
                  <a:pt x="204" y="14289"/>
                </a:lnTo>
                <a:close/>
              </a:path>
            </a:pathLst>
          </a:custGeom>
          <a:solidFill>
            <a:srgbClr val="292C34"/>
          </a:solidFill>
          <a:ln w="9525">
            <a:noFill/>
            <a:round/>
            <a:headEnd/>
            <a:tailEnd/>
          </a:ln>
        </p:spPr>
        <p:txBody>
          <a:bodyPr vert="horz" wrap="square" lIns="114952" tIns="57476" rIns="114952" bIns="57476" numCol="1" anchor="t" anchorCtr="0" compatLnSpc="1">
            <a:prstTxWarp prst="textNoShape">
              <a:avLst/>
            </a:prstTxWarp>
          </a:bodyPr>
          <a:lstStyle/>
          <a:p>
            <a:endParaRPr lang="pt-BR" sz="2640"/>
          </a:p>
        </p:txBody>
      </p:sp>
      <p:sp>
        <p:nvSpPr>
          <p:cNvPr id="5129" name="Freeform 9"/>
          <p:cNvSpPr>
            <a:spLocks/>
          </p:cNvSpPr>
          <p:nvPr/>
        </p:nvSpPr>
        <p:spPr bwMode="auto">
          <a:xfrm>
            <a:off x="6128756" y="5889634"/>
            <a:ext cx="600703" cy="1228725"/>
          </a:xfrm>
          <a:custGeom>
            <a:avLst/>
            <a:gdLst/>
            <a:ahLst/>
            <a:cxnLst>
              <a:cxn ang="0">
                <a:pos x="0" y="2300"/>
              </a:cxn>
              <a:cxn ang="0">
                <a:pos x="846" y="0"/>
              </a:cxn>
              <a:cxn ang="0">
                <a:pos x="902" y="21"/>
              </a:cxn>
              <a:cxn ang="0">
                <a:pos x="56" y="2321"/>
              </a:cxn>
              <a:cxn ang="0">
                <a:pos x="0" y="2300"/>
              </a:cxn>
            </a:cxnLst>
            <a:rect l="0" t="0" r="r" b="b"/>
            <a:pathLst>
              <a:path w="902" h="2321">
                <a:moveTo>
                  <a:pt x="0" y="2300"/>
                </a:moveTo>
                <a:lnTo>
                  <a:pt x="846" y="0"/>
                </a:lnTo>
                <a:lnTo>
                  <a:pt x="902" y="21"/>
                </a:lnTo>
                <a:lnTo>
                  <a:pt x="56" y="2321"/>
                </a:lnTo>
                <a:lnTo>
                  <a:pt x="0" y="2300"/>
                </a:lnTo>
                <a:close/>
              </a:path>
            </a:pathLst>
          </a:custGeom>
          <a:solidFill>
            <a:srgbClr val="33BACC"/>
          </a:solidFill>
          <a:ln w="9525">
            <a:noFill/>
            <a:round/>
            <a:headEnd/>
            <a:tailEnd/>
          </a:ln>
        </p:spPr>
        <p:txBody>
          <a:bodyPr vert="horz" wrap="square" lIns="114952" tIns="57476" rIns="114952" bIns="57476" numCol="1" anchor="t" anchorCtr="0" compatLnSpc="1">
            <a:prstTxWarp prst="textNoShape">
              <a:avLst/>
            </a:prstTxWarp>
          </a:bodyPr>
          <a:lstStyle/>
          <a:p>
            <a:endParaRPr lang="pt-BR" sz="2640"/>
          </a:p>
        </p:txBody>
      </p:sp>
      <p:sp>
        <p:nvSpPr>
          <p:cNvPr id="5130" name="Freeform 10"/>
          <p:cNvSpPr>
            <a:spLocks/>
          </p:cNvSpPr>
          <p:nvPr/>
        </p:nvSpPr>
        <p:spPr bwMode="auto">
          <a:xfrm>
            <a:off x="12351310" y="1533534"/>
            <a:ext cx="720444" cy="1603375"/>
          </a:xfrm>
          <a:custGeom>
            <a:avLst/>
            <a:gdLst/>
            <a:ahLst/>
            <a:cxnLst>
              <a:cxn ang="0">
                <a:pos x="0" y="26"/>
              </a:cxn>
              <a:cxn ang="0">
                <a:pos x="1021" y="3029"/>
              </a:cxn>
              <a:cxn ang="0">
                <a:pos x="1037" y="3028"/>
              </a:cxn>
              <a:cxn ang="0">
                <a:pos x="1050" y="3025"/>
              </a:cxn>
              <a:cxn ang="0">
                <a:pos x="1061" y="3021"/>
              </a:cxn>
              <a:cxn ang="0">
                <a:pos x="1070" y="3017"/>
              </a:cxn>
              <a:cxn ang="0">
                <a:pos x="1080" y="3011"/>
              </a:cxn>
              <a:cxn ang="0">
                <a:pos x="1083" y="3009"/>
              </a:cxn>
              <a:cxn ang="0">
                <a:pos x="62" y="0"/>
              </a:cxn>
              <a:cxn ang="0">
                <a:pos x="0" y="26"/>
              </a:cxn>
            </a:cxnLst>
            <a:rect l="0" t="0" r="r" b="b"/>
            <a:pathLst>
              <a:path w="1083" h="3029">
                <a:moveTo>
                  <a:pt x="0" y="26"/>
                </a:moveTo>
                <a:lnTo>
                  <a:pt x="1021" y="3029"/>
                </a:lnTo>
                <a:lnTo>
                  <a:pt x="1037" y="3028"/>
                </a:lnTo>
                <a:lnTo>
                  <a:pt x="1050" y="3025"/>
                </a:lnTo>
                <a:lnTo>
                  <a:pt x="1061" y="3021"/>
                </a:lnTo>
                <a:lnTo>
                  <a:pt x="1070" y="3017"/>
                </a:lnTo>
                <a:lnTo>
                  <a:pt x="1080" y="3011"/>
                </a:lnTo>
                <a:lnTo>
                  <a:pt x="1083" y="3009"/>
                </a:lnTo>
                <a:lnTo>
                  <a:pt x="62" y="0"/>
                </a:lnTo>
                <a:lnTo>
                  <a:pt x="0" y="26"/>
                </a:lnTo>
                <a:close/>
              </a:path>
            </a:pathLst>
          </a:custGeom>
          <a:solidFill>
            <a:srgbClr val="33BACC"/>
          </a:solidFill>
          <a:ln w="9525">
            <a:noFill/>
            <a:round/>
            <a:headEnd/>
            <a:tailEnd/>
          </a:ln>
        </p:spPr>
        <p:txBody>
          <a:bodyPr vert="horz" wrap="square" lIns="114952" tIns="57476" rIns="114952" bIns="57476" numCol="1" anchor="t" anchorCtr="0" compatLnSpc="1">
            <a:prstTxWarp prst="textNoShape">
              <a:avLst/>
            </a:prstTxWarp>
          </a:bodyPr>
          <a:lstStyle/>
          <a:p>
            <a:endParaRPr lang="pt-BR" sz="2640"/>
          </a:p>
        </p:txBody>
      </p:sp>
      <p:sp>
        <p:nvSpPr>
          <p:cNvPr id="17" name="Espaço Reservado para Texto 16"/>
          <p:cNvSpPr>
            <a:spLocks noGrp="1"/>
          </p:cNvSpPr>
          <p:nvPr>
            <p:ph type="body" sz="quarter" idx="10" hasCustomPrompt="1"/>
          </p:nvPr>
        </p:nvSpPr>
        <p:spPr>
          <a:xfrm>
            <a:off x="4780364" y="2052439"/>
            <a:ext cx="5431387" cy="2592388"/>
          </a:xfrm>
          <a:prstGeom prst="rect">
            <a:avLst/>
          </a:prstGeom>
        </p:spPr>
        <p:txBody>
          <a:bodyPr anchor="ctr"/>
          <a:lstStyle>
            <a:lvl1pPr algn="ctr">
              <a:buNone/>
              <a:defRPr b="1">
                <a:solidFill>
                  <a:srgbClr val="32B9CD"/>
                </a:solidFill>
                <a:latin typeface="Exo 2" pitchFamily="50" charset="0"/>
              </a:defRPr>
            </a:lvl1pPr>
            <a:lvl2pPr algn="ctr">
              <a:buNone/>
              <a:defRPr b="1">
                <a:solidFill>
                  <a:schemeClr val="bg1"/>
                </a:solidFill>
                <a:latin typeface="Exo 2" pitchFamily="50" charset="0"/>
              </a:defRPr>
            </a:lvl2pPr>
            <a:lvl3pPr algn="ctr">
              <a:buNone/>
              <a:defRPr b="1">
                <a:solidFill>
                  <a:schemeClr val="bg1"/>
                </a:solidFill>
                <a:latin typeface="Exo 2" pitchFamily="50" charset="0"/>
              </a:defRPr>
            </a:lvl3pPr>
            <a:lvl4pPr algn="ctr">
              <a:buNone/>
              <a:defRPr b="1">
                <a:solidFill>
                  <a:schemeClr val="bg1"/>
                </a:solidFill>
                <a:latin typeface="Exo 2" pitchFamily="50" charset="0"/>
              </a:defRPr>
            </a:lvl4pPr>
            <a:lvl5pPr algn="ctr">
              <a:buNone/>
              <a:defRPr b="1">
                <a:solidFill>
                  <a:schemeClr val="bg1"/>
                </a:solidFill>
                <a:latin typeface="Exo 2" pitchFamily="50" charset="0"/>
              </a:defRPr>
            </a:lvl5pPr>
          </a:lstStyle>
          <a:p>
            <a:pPr lvl="0"/>
            <a:r>
              <a:rPr lang="pt-BR"/>
              <a:t>Clique para editar o texto de agradecimento.</a:t>
            </a:r>
          </a:p>
        </p:txBody>
      </p:sp>
      <p:sp>
        <p:nvSpPr>
          <p:cNvPr id="19" name="Espaço Reservado para Texto 18"/>
          <p:cNvSpPr>
            <a:spLocks noGrp="1"/>
          </p:cNvSpPr>
          <p:nvPr>
            <p:ph type="body" sz="quarter" idx="11" hasCustomPrompt="1"/>
          </p:nvPr>
        </p:nvSpPr>
        <p:spPr>
          <a:xfrm>
            <a:off x="6848240" y="5965785"/>
            <a:ext cx="4798598" cy="1152574"/>
          </a:xfrm>
          <a:prstGeom prst="rect">
            <a:avLst/>
          </a:prstGeom>
        </p:spPr>
        <p:txBody>
          <a:bodyPr anchor="ctr"/>
          <a:lstStyle>
            <a:lvl1pPr marL="0" indent="0">
              <a:buNone/>
              <a:defRPr sz="2514" baseline="0">
                <a:solidFill>
                  <a:srgbClr val="32B9CD"/>
                </a:solidFill>
              </a:defRPr>
            </a:lvl1pPr>
            <a:lvl2pPr>
              <a:buNone/>
              <a:defRPr sz="2011">
                <a:solidFill>
                  <a:srgbClr val="32B9CD"/>
                </a:solidFill>
              </a:defRPr>
            </a:lvl2pPr>
            <a:lvl3pPr>
              <a:buNone/>
              <a:defRPr sz="1760">
                <a:solidFill>
                  <a:srgbClr val="32B9CD"/>
                </a:solidFill>
              </a:defRPr>
            </a:lvl3pPr>
            <a:lvl4pPr>
              <a:buNone/>
              <a:defRPr sz="1509">
                <a:solidFill>
                  <a:srgbClr val="32B9CD"/>
                </a:solidFill>
              </a:defRPr>
            </a:lvl4pPr>
            <a:lvl5pPr>
              <a:buNone/>
              <a:defRPr sz="1509">
                <a:solidFill>
                  <a:srgbClr val="32B9CD"/>
                </a:solidFill>
              </a:defRPr>
            </a:lvl5pPr>
          </a:lstStyle>
          <a:p>
            <a:pPr lvl="0"/>
            <a:r>
              <a:rPr lang="pt-BR"/>
              <a:t>Clique para editar as informações de contatos (endereços, e-mails, telefones, etc.)</a:t>
            </a:r>
          </a:p>
        </p:txBody>
      </p:sp>
      <p:pic>
        <p:nvPicPr>
          <p:cNvPr id="12" name="Imagem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6233" y="6059030"/>
            <a:ext cx="2388263" cy="889932"/>
          </a:xfrm>
          <a:prstGeom prst="rect">
            <a:avLst/>
          </a:prstGeom>
        </p:spPr>
      </p:pic>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cerramento 2">
    <p:spTree>
      <p:nvGrpSpPr>
        <p:cNvPr id="1" name=""/>
        <p:cNvGrpSpPr/>
        <p:nvPr/>
      </p:nvGrpSpPr>
      <p:grpSpPr>
        <a:xfrm>
          <a:off x="0" y="0"/>
          <a:ext cx="0" cy="0"/>
          <a:chOff x="0" y="0"/>
          <a:chExt cx="0" cy="0"/>
        </a:xfrm>
      </p:grpSpPr>
      <p:sp>
        <p:nvSpPr>
          <p:cNvPr id="5123" name="AutoShape 3"/>
          <p:cNvSpPr>
            <a:spLocks noChangeAspect="1" noChangeArrowheads="1" noTextEdit="1"/>
          </p:cNvSpPr>
          <p:nvPr userDrawn="1"/>
        </p:nvSpPr>
        <p:spPr bwMode="auto">
          <a:xfrm>
            <a:off x="217531" y="5"/>
            <a:ext cx="13007890" cy="7561263"/>
          </a:xfrm>
          <a:prstGeom prst="rect">
            <a:avLst/>
          </a:prstGeom>
          <a:noFill/>
          <a:ln w="9525">
            <a:noFill/>
            <a:miter lim="800000"/>
            <a:headEnd/>
            <a:tailEnd/>
          </a:ln>
        </p:spPr>
        <p:txBody>
          <a:bodyPr vert="horz" wrap="square" lIns="114952" tIns="57476" rIns="114952" bIns="57476" numCol="1" anchor="t" anchorCtr="0" compatLnSpc="1">
            <a:prstTxWarp prst="textNoShape">
              <a:avLst/>
            </a:prstTxWarp>
          </a:bodyPr>
          <a:lstStyle/>
          <a:p>
            <a:endParaRPr lang="pt-BR" sz="2640"/>
          </a:p>
        </p:txBody>
      </p:sp>
      <p:sp>
        <p:nvSpPr>
          <p:cNvPr id="5125" name="Freeform 5"/>
          <p:cNvSpPr>
            <a:spLocks/>
          </p:cNvSpPr>
          <p:nvPr userDrawn="1"/>
        </p:nvSpPr>
        <p:spPr bwMode="auto">
          <a:xfrm>
            <a:off x="10615062" y="5"/>
            <a:ext cx="1724274" cy="7561263"/>
          </a:xfrm>
          <a:custGeom>
            <a:avLst/>
            <a:gdLst/>
            <a:ahLst/>
            <a:cxnLst>
              <a:cxn ang="0">
                <a:pos x="404" y="14289"/>
              </a:cxn>
              <a:cxn ang="0">
                <a:pos x="432" y="14229"/>
              </a:cxn>
              <a:cxn ang="0">
                <a:pos x="458" y="14169"/>
              </a:cxn>
              <a:cxn ang="0">
                <a:pos x="482" y="14108"/>
              </a:cxn>
              <a:cxn ang="0">
                <a:pos x="504" y="14046"/>
              </a:cxn>
              <a:cxn ang="0">
                <a:pos x="2406" y="8464"/>
              </a:cxn>
              <a:cxn ang="0">
                <a:pos x="2452" y="8307"/>
              </a:cxn>
              <a:cxn ang="0">
                <a:pos x="2493" y="8147"/>
              </a:cxn>
              <a:cxn ang="0">
                <a:pos x="2526" y="7987"/>
              </a:cxn>
              <a:cxn ang="0">
                <a:pos x="2553" y="7824"/>
              </a:cxn>
              <a:cxn ang="0">
                <a:pos x="2572" y="7661"/>
              </a:cxn>
              <a:cxn ang="0">
                <a:pos x="2586" y="7498"/>
              </a:cxn>
              <a:cxn ang="0">
                <a:pos x="2593" y="7334"/>
              </a:cxn>
              <a:cxn ang="0">
                <a:pos x="2593" y="7169"/>
              </a:cxn>
              <a:cxn ang="0">
                <a:pos x="2586" y="7005"/>
              </a:cxn>
              <a:cxn ang="0">
                <a:pos x="2572" y="6841"/>
              </a:cxn>
              <a:cxn ang="0">
                <a:pos x="2553" y="6679"/>
              </a:cxn>
              <a:cxn ang="0">
                <a:pos x="2526" y="6516"/>
              </a:cxn>
              <a:cxn ang="0">
                <a:pos x="2493" y="6356"/>
              </a:cxn>
              <a:cxn ang="0">
                <a:pos x="2452" y="6196"/>
              </a:cxn>
              <a:cxn ang="0">
                <a:pos x="2406" y="6038"/>
              </a:cxn>
              <a:cxn ang="0">
                <a:pos x="503" y="478"/>
              </a:cxn>
              <a:cxn ang="0">
                <a:pos x="455" y="352"/>
              </a:cxn>
              <a:cxn ang="0">
                <a:pos x="400" y="230"/>
              </a:cxn>
              <a:cxn ang="0">
                <a:pos x="338" y="112"/>
              </a:cxn>
              <a:cxn ang="0">
                <a:pos x="268" y="0"/>
              </a:cxn>
              <a:cxn ang="0">
                <a:pos x="23" y="31"/>
              </a:cxn>
              <a:cxn ang="0">
                <a:pos x="68" y="93"/>
              </a:cxn>
              <a:cxn ang="0">
                <a:pos x="111" y="158"/>
              </a:cxn>
              <a:cxn ang="0">
                <a:pos x="151" y="225"/>
              </a:cxn>
              <a:cxn ang="0">
                <a:pos x="189" y="293"/>
              </a:cxn>
              <a:cxn ang="0">
                <a:pos x="223" y="364"/>
              </a:cxn>
              <a:cxn ang="0">
                <a:pos x="255" y="436"/>
              </a:cxn>
              <a:cxn ang="0">
                <a:pos x="283" y="511"/>
              </a:cxn>
              <a:cxn ang="0">
                <a:pos x="2174" y="6030"/>
              </a:cxn>
              <a:cxn ang="0">
                <a:pos x="2221" y="6179"/>
              </a:cxn>
              <a:cxn ang="0">
                <a:pos x="2262" y="6329"/>
              </a:cxn>
              <a:cxn ang="0">
                <a:pos x="2297" y="6481"/>
              </a:cxn>
              <a:cxn ang="0">
                <a:pos x="2325" y="6634"/>
              </a:cxn>
              <a:cxn ang="0">
                <a:pos x="2347" y="6786"/>
              </a:cxn>
              <a:cxn ang="0">
                <a:pos x="2363" y="6942"/>
              </a:cxn>
              <a:cxn ang="0">
                <a:pos x="2372" y="7097"/>
              </a:cxn>
              <a:cxn ang="0">
                <a:pos x="2375" y="7251"/>
              </a:cxn>
              <a:cxn ang="0">
                <a:pos x="2372" y="7406"/>
              </a:cxn>
              <a:cxn ang="0">
                <a:pos x="2363" y="7561"/>
              </a:cxn>
              <a:cxn ang="0">
                <a:pos x="2347" y="7716"/>
              </a:cxn>
              <a:cxn ang="0">
                <a:pos x="2325" y="7869"/>
              </a:cxn>
              <a:cxn ang="0">
                <a:pos x="2297" y="8022"/>
              </a:cxn>
              <a:cxn ang="0">
                <a:pos x="2262" y="8174"/>
              </a:cxn>
              <a:cxn ang="0">
                <a:pos x="2221" y="8324"/>
              </a:cxn>
              <a:cxn ang="0">
                <a:pos x="2174" y="8473"/>
              </a:cxn>
              <a:cxn ang="0">
                <a:pos x="284" y="14016"/>
              </a:cxn>
              <a:cxn ang="0">
                <a:pos x="253" y="14097"/>
              </a:cxn>
              <a:cxn ang="0">
                <a:pos x="217" y="14175"/>
              </a:cxn>
              <a:cxn ang="0">
                <a:pos x="178" y="14251"/>
              </a:cxn>
            </a:cxnLst>
            <a:rect l="0" t="0" r="r" b="b"/>
            <a:pathLst>
              <a:path w="2593" h="14289">
                <a:moveTo>
                  <a:pt x="157" y="14289"/>
                </a:moveTo>
                <a:lnTo>
                  <a:pt x="404" y="14289"/>
                </a:lnTo>
                <a:lnTo>
                  <a:pt x="418" y="14260"/>
                </a:lnTo>
                <a:lnTo>
                  <a:pt x="432" y="14229"/>
                </a:lnTo>
                <a:lnTo>
                  <a:pt x="446" y="14200"/>
                </a:lnTo>
                <a:lnTo>
                  <a:pt x="458" y="14169"/>
                </a:lnTo>
                <a:lnTo>
                  <a:pt x="470" y="14139"/>
                </a:lnTo>
                <a:lnTo>
                  <a:pt x="482" y="14108"/>
                </a:lnTo>
                <a:lnTo>
                  <a:pt x="493" y="14076"/>
                </a:lnTo>
                <a:lnTo>
                  <a:pt x="504" y="14046"/>
                </a:lnTo>
                <a:lnTo>
                  <a:pt x="2380" y="8543"/>
                </a:lnTo>
                <a:lnTo>
                  <a:pt x="2406" y="8464"/>
                </a:lnTo>
                <a:lnTo>
                  <a:pt x="2430" y="8386"/>
                </a:lnTo>
                <a:lnTo>
                  <a:pt x="2452" y="8307"/>
                </a:lnTo>
                <a:lnTo>
                  <a:pt x="2473" y="8227"/>
                </a:lnTo>
                <a:lnTo>
                  <a:pt x="2493" y="8147"/>
                </a:lnTo>
                <a:lnTo>
                  <a:pt x="2510" y="8067"/>
                </a:lnTo>
                <a:lnTo>
                  <a:pt x="2526" y="7987"/>
                </a:lnTo>
                <a:lnTo>
                  <a:pt x="2540" y="7905"/>
                </a:lnTo>
                <a:lnTo>
                  <a:pt x="2553" y="7824"/>
                </a:lnTo>
                <a:lnTo>
                  <a:pt x="2564" y="7742"/>
                </a:lnTo>
                <a:lnTo>
                  <a:pt x="2572" y="7661"/>
                </a:lnTo>
                <a:lnTo>
                  <a:pt x="2579" y="7580"/>
                </a:lnTo>
                <a:lnTo>
                  <a:pt x="2586" y="7498"/>
                </a:lnTo>
                <a:lnTo>
                  <a:pt x="2590" y="7416"/>
                </a:lnTo>
                <a:lnTo>
                  <a:pt x="2593" y="7334"/>
                </a:lnTo>
                <a:lnTo>
                  <a:pt x="2593" y="7251"/>
                </a:lnTo>
                <a:lnTo>
                  <a:pt x="2593" y="7169"/>
                </a:lnTo>
                <a:lnTo>
                  <a:pt x="2590" y="7087"/>
                </a:lnTo>
                <a:lnTo>
                  <a:pt x="2586" y="7005"/>
                </a:lnTo>
                <a:lnTo>
                  <a:pt x="2579" y="6923"/>
                </a:lnTo>
                <a:lnTo>
                  <a:pt x="2572" y="6841"/>
                </a:lnTo>
                <a:lnTo>
                  <a:pt x="2564" y="6761"/>
                </a:lnTo>
                <a:lnTo>
                  <a:pt x="2553" y="6679"/>
                </a:lnTo>
                <a:lnTo>
                  <a:pt x="2540" y="6598"/>
                </a:lnTo>
                <a:lnTo>
                  <a:pt x="2526" y="6516"/>
                </a:lnTo>
                <a:lnTo>
                  <a:pt x="2510" y="6436"/>
                </a:lnTo>
                <a:lnTo>
                  <a:pt x="2493" y="6356"/>
                </a:lnTo>
                <a:lnTo>
                  <a:pt x="2473" y="6276"/>
                </a:lnTo>
                <a:lnTo>
                  <a:pt x="2452" y="6196"/>
                </a:lnTo>
                <a:lnTo>
                  <a:pt x="2430" y="6117"/>
                </a:lnTo>
                <a:lnTo>
                  <a:pt x="2406" y="6038"/>
                </a:lnTo>
                <a:lnTo>
                  <a:pt x="2380" y="5960"/>
                </a:lnTo>
                <a:lnTo>
                  <a:pt x="503" y="478"/>
                </a:lnTo>
                <a:lnTo>
                  <a:pt x="480" y="414"/>
                </a:lnTo>
                <a:lnTo>
                  <a:pt x="455" y="352"/>
                </a:lnTo>
                <a:lnTo>
                  <a:pt x="429" y="290"/>
                </a:lnTo>
                <a:lnTo>
                  <a:pt x="400" y="230"/>
                </a:lnTo>
                <a:lnTo>
                  <a:pt x="370" y="170"/>
                </a:lnTo>
                <a:lnTo>
                  <a:pt x="338" y="112"/>
                </a:lnTo>
                <a:lnTo>
                  <a:pt x="304" y="55"/>
                </a:lnTo>
                <a:lnTo>
                  <a:pt x="268" y="0"/>
                </a:lnTo>
                <a:lnTo>
                  <a:pt x="0" y="0"/>
                </a:lnTo>
                <a:lnTo>
                  <a:pt x="23" y="31"/>
                </a:lnTo>
                <a:lnTo>
                  <a:pt x="46" y="61"/>
                </a:lnTo>
                <a:lnTo>
                  <a:pt x="68" y="93"/>
                </a:lnTo>
                <a:lnTo>
                  <a:pt x="90" y="126"/>
                </a:lnTo>
                <a:lnTo>
                  <a:pt x="111" y="158"/>
                </a:lnTo>
                <a:lnTo>
                  <a:pt x="132" y="191"/>
                </a:lnTo>
                <a:lnTo>
                  <a:pt x="151" y="225"/>
                </a:lnTo>
                <a:lnTo>
                  <a:pt x="169" y="259"/>
                </a:lnTo>
                <a:lnTo>
                  <a:pt x="189" y="293"/>
                </a:lnTo>
                <a:lnTo>
                  <a:pt x="206" y="329"/>
                </a:lnTo>
                <a:lnTo>
                  <a:pt x="223" y="364"/>
                </a:lnTo>
                <a:lnTo>
                  <a:pt x="239" y="400"/>
                </a:lnTo>
                <a:lnTo>
                  <a:pt x="255" y="436"/>
                </a:lnTo>
                <a:lnTo>
                  <a:pt x="270" y="473"/>
                </a:lnTo>
                <a:lnTo>
                  <a:pt x="283" y="511"/>
                </a:lnTo>
                <a:lnTo>
                  <a:pt x="297" y="549"/>
                </a:lnTo>
                <a:lnTo>
                  <a:pt x="2174" y="6030"/>
                </a:lnTo>
                <a:lnTo>
                  <a:pt x="2198" y="6104"/>
                </a:lnTo>
                <a:lnTo>
                  <a:pt x="2221" y="6179"/>
                </a:lnTo>
                <a:lnTo>
                  <a:pt x="2242" y="6254"/>
                </a:lnTo>
                <a:lnTo>
                  <a:pt x="2262" y="6329"/>
                </a:lnTo>
                <a:lnTo>
                  <a:pt x="2280" y="6405"/>
                </a:lnTo>
                <a:lnTo>
                  <a:pt x="2297" y="6481"/>
                </a:lnTo>
                <a:lnTo>
                  <a:pt x="2312" y="6557"/>
                </a:lnTo>
                <a:lnTo>
                  <a:pt x="2325" y="6634"/>
                </a:lnTo>
                <a:lnTo>
                  <a:pt x="2336" y="6711"/>
                </a:lnTo>
                <a:lnTo>
                  <a:pt x="2347" y="6786"/>
                </a:lnTo>
                <a:lnTo>
                  <a:pt x="2356" y="6865"/>
                </a:lnTo>
                <a:lnTo>
                  <a:pt x="2363" y="6942"/>
                </a:lnTo>
                <a:lnTo>
                  <a:pt x="2368" y="7019"/>
                </a:lnTo>
                <a:lnTo>
                  <a:pt x="2372" y="7097"/>
                </a:lnTo>
                <a:lnTo>
                  <a:pt x="2374" y="7174"/>
                </a:lnTo>
                <a:lnTo>
                  <a:pt x="2375" y="7251"/>
                </a:lnTo>
                <a:lnTo>
                  <a:pt x="2374" y="7329"/>
                </a:lnTo>
                <a:lnTo>
                  <a:pt x="2372" y="7406"/>
                </a:lnTo>
                <a:lnTo>
                  <a:pt x="2368" y="7484"/>
                </a:lnTo>
                <a:lnTo>
                  <a:pt x="2363" y="7561"/>
                </a:lnTo>
                <a:lnTo>
                  <a:pt x="2356" y="7638"/>
                </a:lnTo>
                <a:lnTo>
                  <a:pt x="2347" y="7716"/>
                </a:lnTo>
                <a:lnTo>
                  <a:pt x="2336" y="7792"/>
                </a:lnTo>
                <a:lnTo>
                  <a:pt x="2325" y="7869"/>
                </a:lnTo>
                <a:lnTo>
                  <a:pt x="2312" y="7946"/>
                </a:lnTo>
                <a:lnTo>
                  <a:pt x="2297" y="8022"/>
                </a:lnTo>
                <a:lnTo>
                  <a:pt x="2280" y="8098"/>
                </a:lnTo>
                <a:lnTo>
                  <a:pt x="2262" y="8174"/>
                </a:lnTo>
                <a:lnTo>
                  <a:pt x="2242" y="8249"/>
                </a:lnTo>
                <a:lnTo>
                  <a:pt x="2221" y="8324"/>
                </a:lnTo>
                <a:lnTo>
                  <a:pt x="2198" y="8398"/>
                </a:lnTo>
                <a:lnTo>
                  <a:pt x="2174" y="8473"/>
                </a:lnTo>
                <a:lnTo>
                  <a:pt x="298" y="13975"/>
                </a:lnTo>
                <a:lnTo>
                  <a:pt x="284" y="14016"/>
                </a:lnTo>
                <a:lnTo>
                  <a:pt x="268" y="14057"/>
                </a:lnTo>
                <a:lnTo>
                  <a:pt x="253" y="14097"/>
                </a:lnTo>
                <a:lnTo>
                  <a:pt x="234" y="14136"/>
                </a:lnTo>
                <a:lnTo>
                  <a:pt x="217" y="14175"/>
                </a:lnTo>
                <a:lnTo>
                  <a:pt x="198" y="14213"/>
                </a:lnTo>
                <a:lnTo>
                  <a:pt x="178" y="14251"/>
                </a:lnTo>
                <a:lnTo>
                  <a:pt x="157" y="14289"/>
                </a:lnTo>
                <a:close/>
              </a:path>
            </a:pathLst>
          </a:custGeom>
          <a:solidFill>
            <a:srgbClr val="253746"/>
          </a:solidFill>
          <a:ln w="9525">
            <a:noFill/>
            <a:round/>
            <a:headEnd/>
            <a:tailEnd/>
          </a:ln>
        </p:spPr>
        <p:txBody>
          <a:bodyPr vert="horz" wrap="square" lIns="114952" tIns="57476" rIns="114952" bIns="57476" numCol="1" anchor="t" anchorCtr="0" compatLnSpc="1">
            <a:prstTxWarp prst="textNoShape">
              <a:avLst/>
            </a:prstTxWarp>
          </a:bodyPr>
          <a:lstStyle/>
          <a:p>
            <a:endParaRPr lang="pt-BR" sz="2640"/>
          </a:p>
        </p:txBody>
      </p:sp>
      <p:sp>
        <p:nvSpPr>
          <p:cNvPr id="5126" name="Freeform 6"/>
          <p:cNvSpPr>
            <a:spLocks/>
          </p:cNvSpPr>
          <p:nvPr userDrawn="1"/>
        </p:nvSpPr>
        <p:spPr bwMode="auto">
          <a:xfrm>
            <a:off x="4524" y="5"/>
            <a:ext cx="4258797" cy="7561263"/>
          </a:xfrm>
          <a:custGeom>
            <a:avLst/>
            <a:gdLst/>
            <a:ahLst/>
            <a:cxnLst>
              <a:cxn ang="0">
                <a:pos x="4040" y="14255"/>
              </a:cxn>
              <a:cxn ang="0">
                <a:pos x="3989" y="14151"/>
              </a:cxn>
              <a:cxn ang="0">
                <a:pos x="3945" y="14043"/>
              </a:cxn>
              <a:cxn ang="0">
                <a:pos x="6224" y="5647"/>
              </a:cxn>
              <a:cxn ang="0">
                <a:pos x="6284" y="5449"/>
              </a:cxn>
              <a:cxn ang="0">
                <a:pos x="6332" y="5248"/>
              </a:cxn>
              <a:cxn ang="0">
                <a:pos x="6367" y="5044"/>
              </a:cxn>
              <a:cxn ang="0">
                <a:pos x="6389" y="4838"/>
              </a:cxn>
              <a:cxn ang="0">
                <a:pos x="6400" y="4632"/>
              </a:cxn>
              <a:cxn ang="0">
                <a:pos x="6398" y="4425"/>
              </a:cxn>
              <a:cxn ang="0">
                <a:pos x="6383" y="4219"/>
              </a:cxn>
              <a:cxn ang="0">
                <a:pos x="6356" y="4013"/>
              </a:cxn>
              <a:cxn ang="0">
                <a:pos x="6317" y="3811"/>
              </a:cxn>
              <a:cxn ang="0">
                <a:pos x="6266" y="3610"/>
              </a:cxn>
              <a:cxn ang="0">
                <a:pos x="5039" y="0"/>
              </a:cxn>
              <a:cxn ang="0">
                <a:pos x="6186" y="3562"/>
              </a:cxn>
              <a:cxn ang="0">
                <a:pos x="6241" y="3759"/>
              </a:cxn>
              <a:cxn ang="0">
                <a:pos x="6284" y="3957"/>
              </a:cxn>
              <a:cxn ang="0">
                <a:pos x="6315" y="4158"/>
              </a:cxn>
              <a:cxn ang="0">
                <a:pos x="6333" y="4361"/>
              </a:cxn>
              <a:cxn ang="0">
                <a:pos x="6339" y="4563"/>
              </a:cxn>
              <a:cxn ang="0">
                <a:pos x="6333" y="4765"/>
              </a:cxn>
              <a:cxn ang="0">
                <a:pos x="6315" y="4968"/>
              </a:cxn>
              <a:cxn ang="0">
                <a:pos x="6284" y="5168"/>
              </a:cxn>
              <a:cxn ang="0">
                <a:pos x="6241" y="5366"/>
              </a:cxn>
              <a:cxn ang="0">
                <a:pos x="6186" y="5562"/>
              </a:cxn>
              <a:cxn ang="0">
                <a:pos x="2009" y="8528"/>
              </a:cxn>
              <a:cxn ang="0">
                <a:pos x="1937" y="8298"/>
              </a:cxn>
              <a:cxn ang="0">
                <a:pos x="1880" y="8066"/>
              </a:cxn>
              <a:cxn ang="0">
                <a:pos x="1838" y="7831"/>
              </a:cxn>
              <a:cxn ang="0">
                <a:pos x="1811" y="7595"/>
              </a:cxn>
              <a:cxn ang="0">
                <a:pos x="1799" y="7357"/>
              </a:cxn>
              <a:cxn ang="0">
                <a:pos x="1801" y="7119"/>
              </a:cxn>
              <a:cxn ang="0">
                <a:pos x="1819" y="6882"/>
              </a:cxn>
              <a:cxn ang="0">
                <a:pos x="1850" y="6645"/>
              </a:cxn>
              <a:cxn ang="0">
                <a:pos x="1898" y="6411"/>
              </a:cxn>
              <a:cxn ang="0">
                <a:pos x="1959" y="6180"/>
              </a:cxn>
              <a:cxn ang="0">
                <a:pos x="3930" y="524"/>
              </a:cxn>
              <a:cxn ang="0">
                <a:pos x="3971" y="418"/>
              </a:cxn>
              <a:cxn ang="0">
                <a:pos x="4018" y="314"/>
              </a:cxn>
              <a:cxn ang="0">
                <a:pos x="4072" y="215"/>
              </a:cxn>
              <a:cxn ang="0">
                <a:pos x="4131" y="120"/>
              </a:cxn>
              <a:cxn ang="0">
                <a:pos x="4196" y="29"/>
              </a:cxn>
              <a:cxn ang="0">
                <a:pos x="0" y="14289"/>
              </a:cxn>
            </a:cxnLst>
            <a:rect l="0" t="0" r="r" b="b"/>
            <a:pathLst>
              <a:path w="6401" h="14289">
                <a:moveTo>
                  <a:pt x="0" y="14289"/>
                </a:moveTo>
                <a:lnTo>
                  <a:pt x="4059" y="14289"/>
                </a:lnTo>
                <a:lnTo>
                  <a:pt x="4040" y="14255"/>
                </a:lnTo>
                <a:lnTo>
                  <a:pt x="4022" y="14221"/>
                </a:lnTo>
                <a:lnTo>
                  <a:pt x="4005" y="14186"/>
                </a:lnTo>
                <a:lnTo>
                  <a:pt x="3989" y="14151"/>
                </a:lnTo>
                <a:lnTo>
                  <a:pt x="3973" y="14115"/>
                </a:lnTo>
                <a:lnTo>
                  <a:pt x="3958" y="14080"/>
                </a:lnTo>
                <a:lnTo>
                  <a:pt x="3945" y="14043"/>
                </a:lnTo>
                <a:lnTo>
                  <a:pt x="3932" y="14007"/>
                </a:lnTo>
                <a:lnTo>
                  <a:pt x="3554" y="12930"/>
                </a:lnTo>
                <a:lnTo>
                  <a:pt x="6224" y="5647"/>
                </a:lnTo>
                <a:lnTo>
                  <a:pt x="6245" y="5581"/>
                </a:lnTo>
                <a:lnTo>
                  <a:pt x="6266" y="5515"/>
                </a:lnTo>
                <a:lnTo>
                  <a:pt x="6284" y="5449"/>
                </a:lnTo>
                <a:lnTo>
                  <a:pt x="6301" y="5382"/>
                </a:lnTo>
                <a:lnTo>
                  <a:pt x="6317" y="5315"/>
                </a:lnTo>
                <a:lnTo>
                  <a:pt x="6332" y="5248"/>
                </a:lnTo>
                <a:lnTo>
                  <a:pt x="6345" y="5179"/>
                </a:lnTo>
                <a:lnTo>
                  <a:pt x="6356" y="5112"/>
                </a:lnTo>
                <a:lnTo>
                  <a:pt x="6367" y="5044"/>
                </a:lnTo>
                <a:lnTo>
                  <a:pt x="6376" y="4975"/>
                </a:lnTo>
                <a:lnTo>
                  <a:pt x="6383" y="4907"/>
                </a:lnTo>
                <a:lnTo>
                  <a:pt x="6389" y="4838"/>
                </a:lnTo>
                <a:lnTo>
                  <a:pt x="6394" y="4770"/>
                </a:lnTo>
                <a:lnTo>
                  <a:pt x="6398" y="4700"/>
                </a:lnTo>
                <a:lnTo>
                  <a:pt x="6400" y="4632"/>
                </a:lnTo>
                <a:lnTo>
                  <a:pt x="6401" y="4563"/>
                </a:lnTo>
                <a:lnTo>
                  <a:pt x="6400" y="4494"/>
                </a:lnTo>
                <a:lnTo>
                  <a:pt x="6398" y="4425"/>
                </a:lnTo>
                <a:lnTo>
                  <a:pt x="6394" y="4357"/>
                </a:lnTo>
                <a:lnTo>
                  <a:pt x="6389" y="4287"/>
                </a:lnTo>
                <a:lnTo>
                  <a:pt x="6383" y="4219"/>
                </a:lnTo>
                <a:lnTo>
                  <a:pt x="6376" y="4150"/>
                </a:lnTo>
                <a:lnTo>
                  <a:pt x="6367" y="4082"/>
                </a:lnTo>
                <a:lnTo>
                  <a:pt x="6356" y="4013"/>
                </a:lnTo>
                <a:lnTo>
                  <a:pt x="6345" y="3946"/>
                </a:lnTo>
                <a:lnTo>
                  <a:pt x="6332" y="3878"/>
                </a:lnTo>
                <a:lnTo>
                  <a:pt x="6317" y="3811"/>
                </a:lnTo>
                <a:lnTo>
                  <a:pt x="6301" y="3743"/>
                </a:lnTo>
                <a:lnTo>
                  <a:pt x="6284" y="3677"/>
                </a:lnTo>
                <a:lnTo>
                  <a:pt x="6266" y="3610"/>
                </a:lnTo>
                <a:lnTo>
                  <a:pt x="6245" y="3544"/>
                </a:lnTo>
                <a:lnTo>
                  <a:pt x="6224" y="3478"/>
                </a:lnTo>
                <a:lnTo>
                  <a:pt x="5039" y="0"/>
                </a:lnTo>
                <a:lnTo>
                  <a:pt x="4973" y="0"/>
                </a:lnTo>
                <a:lnTo>
                  <a:pt x="6164" y="3498"/>
                </a:lnTo>
                <a:lnTo>
                  <a:pt x="6186" y="3562"/>
                </a:lnTo>
                <a:lnTo>
                  <a:pt x="6206" y="3627"/>
                </a:lnTo>
                <a:lnTo>
                  <a:pt x="6224" y="3693"/>
                </a:lnTo>
                <a:lnTo>
                  <a:pt x="6241" y="3759"/>
                </a:lnTo>
                <a:lnTo>
                  <a:pt x="6256" y="3825"/>
                </a:lnTo>
                <a:lnTo>
                  <a:pt x="6271" y="3891"/>
                </a:lnTo>
                <a:lnTo>
                  <a:pt x="6284" y="3957"/>
                </a:lnTo>
                <a:lnTo>
                  <a:pt x="6295" y="4024"/>
                </a:lnTo>
                <a:lnTo>
                  <a:pt x="6305" y="4090"/>
                </a:lnTo>
                <a:lnTo>
                  <a:pt x="6315" y="4158"/>
                </a:lnTo>
                <a:lnTo>
                  <a:pt x="6322" y="4225"/>
                </a:lnTo>
                <a:lnTo>
                  <a:pt x="6328" y="4292"/>
                </a:lnTo>
                <a:lnTo>
                  <a:pt x="6333" y="4361"/>
                </a:lnTo>
                <a:lnTo>
                  <a:pt x="6335" y="4428"/>
                </a:lnTo>
                <a:lnTo>
                  <a:pt x="6338" y="4495"/>
                </a:lnTo>
                <a:lnTo>
                  <a:pt x="6339" y="4563"/>
                </a:lnTo>
                <a:lnTo>
                  <a:pt x="6338" y="4631"/>
                </a:lnTo>
                <a:lnTo>
                  <a:pt x="6335" y="4698"/>
                </a:lnTo>
                <a:lnTo>
                  <a:pt x="6333" y="4765"/>
                </a:lnTo>
                <a:lnTo>
                  <a:pt x="6328" y="4833"/>
                </a:lnTo>
                <a:lnTo>
                  <a:pt x="6322" y="4901"/>
                </a:lnTo>
                <a:lnTo>
                  <a:pt x="6315" y="4968"/>
                </a:lnTo>
                <a:lnTo>
                  <a:pt x="6305" y="5035"/>
                </a:lnTo>
                <a:lnTo>
                  <a:pt x="6295" y="5101"/>
                </a:lnTo>
                <a:lnTo>
                  <a:pt x="6284" y="5168"/>
                </a:lnTo>
                <a:lnTo>
                  <a:pt x="6271" y="5234"/>
                </a:lnTo>
                <a:lnTo>
                  <a:pt x="6257" y="5300"/>
                </a:lnTo>
                <a:lnTo>
                  <a:pt x="6241" y="5366"/>
                </a:lnTo>
                <a:lnTo>
                  <a:pt x="6224" y="5432"/>
                </a:lnTo>
                <a:lnTo>
                  <a:pt x="6206" y="5497"/>
                </a:lnTo>
                <a:lnTo>
                  <a:pt x="6186" y="5562"/>
                </a:lnTo>
                <a:lnTo>
                  <a:pt x="6166" y="5627"/>
                </a:lnTo>
                <a:lnTo>
                  <a:pt x="3521" y="12838"/>
                </a:lnTo>
                <a:lnTo>
                  <a:pt x="2009" y="8528"/>
                </a:lnTo>
                <a:lnTo>
                  <a:pt x="1984" y="8451"/>
                </a:lnTo>
                <a:lnTo>
                  <a:pt x="1959" y="8375"/>
                </a:lnTo>
                <a:lnTo>
                  <a:pt x="1937" y="8298"/>
                </a:lnTo>
                <a:lnTo>
                  <a:pt x="1916" y="8221"/>
                </a:lnTo>
                <a:lnTo>
                  <a:pt x="1898" y="8144"/>
                </a:lnTo>
                <a:lnTo>
                  <a:pt x="1880" y="8066"/>
                </a:lnTo>
                <a:lnTo>
                  <a:pt x="1865" y="7989"/>
                </a:lnTo>
                <a:lnTo>
                  <a:pt x="1850" y="7911"/>
                </a:lnTo>
                <a:lnTo>
                  <a:pt x="1838" y="7831"/>
                </a:lnTo>
                <a:lnTo>
                  <a:pt x="1827" y="7753"/>
                </a:lnTo>
                <a:lnTo>
                  <a:pt x="1819" y="7674"/>
                </a:lnTo>
                <a:lnTo>
                  <a:pt x="1811" y="7595"/>
                </a:lnTo>
                <a:lnTo>
                  <a:pt x="1805" y="7516"/>
                </a:lnTo>
                <a:lnTo>
                  <a:pt x="1801" y="7437"/>
                </a:lnTo>
                <a:lnTo>
                  <a:pt x="1799" y="7357"/>
                </a:lnTo>
                <a:lnTo>
                  <a:pt x="1798" y="7278"/>
                </a:lnTo>
                <a:lnTo>
                  <a:pt x="1799" y="7198"/>
                </a:lnTo>
                <a:lnTo>
                  <a:pt x="1801" y="7119"/>
                </a:lnTo>
                <a:lnTo>
                  <a:pt x="1805" y="7039"/>
                </a:lnTo>
                <a:lnTo>
                  <a:pt x="1811" y="6960"/>
                </a:lnTo>
                <a:lnTo>
                  <a:pt x="1819" y="6882"/>
                </a:lnTo>
                <a:lnTo>
                  <a:pt x="1827" y="6802"/>
                </a:lnTo>
                <a:lnTo>
                  <a:pt x="1838" y="6724"/>
                </a:lnTo>
                <a:lnTo>
                  <a:pt x="1850" y="6645"/>
                </a:lnTo>
                <a:lnTo>
                  <a:pt x="1865" y="6566"/>
                </a:lnTo>
                <a:lnTo>
                  <a:pt x="1881" y="6488"/>
                </a:lnTo>
                <a:lnTo>
                  <a:pt x="1898" y="6411"/>
                </a:lnTo>
                <a:lnTo>
                  <a:pt x="1916" y="6334"/>
                </a:lnTo>
                <a:lnTo>
                  <a:pt x="1937" y="6256"/>
                </a:lnTo>
                <a:lnTo>
                  <a:pt x="1959" y="6180"/>
                </a:lnTo>
                <a:lnTo>
                  <a:pt x="1984" y="6103"/>
                </a:lnTo>
                <a:lnTo>
                  <a:pt x="2009" y="6027"/>
                </a:lnTo>
                <a:lnTo>
                  <a:pt x="3930" y="524"/>
                </a:lnTo>
                <a:lnTo>
                  <a:pt x="3943" y="488"/>
                </a:lnTo>
                <a:lnTo>
                  <a:pt x="3957" y="452"/>
                </a:lnTo>
                <a:lnTo>
                  <a:pt x="3971" y="418"/>
                </a:lnTo>
                <a:lnTo>
                  <a:pt x="3987" y="383"/>
                </a:lnTo>
                <a:lnTo>
                  <a:pt x="4002" y="348"/>
                </a:lnTo>
                <a:lnTo>
                  <a:pt x="4018" y="314"/>
                </a:lnTo>
                <a:lnTo>
                  <a:pt x="4035" y="281"/>
                </a:lnTo>
                <a:lnTo>
                  <a:pt x="4054" y="248"/>
                </a:lnTo>
                <a:lnTo>
                  <a:pt x="4072" y="215"/>
                </a:lnTo>
                <a:lnTo>
                  <a:pt x="4090" y="183"/>
                </a:lnTo>
                <a:lnTo>
                  <a:pt x="4110" y="152"/>
                </a:lnTo>
                <a:lnTo>
                  <a:pt x="4131" y="120"/>
                </a:lnTo>
                <a:lnTo>
                  <a:pt x="4152" y="89"/>
                </a:lnTo>
                <a:lnTo>
                  <a:pt x="4174" y="59"/>
                </a:lnTo>
                <a:lnTo>
                  <a:pt x="4196" y="29"/>
                </a:lnTo>
                <a:lnTo>
                  <a:pt x="4218" y="0"/>
                </a:lnTo>
                <a:lnTo>
                  <a:pt x="0" y="0"/>
                </a:lnTo>
                <a:lnTo>
                  <a:pt x="0" y="14289"/>
                </a:lnTo>
                <a:close/>
              </a:path>
            </a:pathLst>
          </a:custGeom>
          <a:solidFill>
            <a:srgbClr val="253746"/>
          </a:solidFill>
          <a:ln w="9525">
            <a:noFill/>
            <a:round/>
            <a:headEnd/>
            <a:tailEnd/>
          </a:ln>
        </p:spPr>
        <p:txBody>
          <a:bodyPr vert="horz" wrap="square" lIns="114952" tIns="57476" rIns="114952" bIns="57476" numCol="1" anchor="t" anchorCtr="0" compatLnSpc="1">
            <a:prstTxWarp prst="textNoShape">
              <a:avLst/>
            </a:prstTxWarp>
          </a:bodyPr>
          <a:lstStyle/>
          <a:p>
            <a:endParaRPr lang="pt-BR" sz="2640"/>
          </a:p>
        </p:txBody>
      </p:sp>
      <p:sp>
        <p:nvSpPr>
          <p:cNvPr id="5127" name="Freeform 7"/>
          <p:cNvSpPr>
            <a:spLocks/>
          </p:cNvSpPr>
          <p:nvPr userDrawn="1"/>
        </p:nvSpPr>
        <p:spPr bwMode="auto">
          <a:xfrm>
            <a:off x="11646838" y="5"/>
            <a:ext cx="1578589" cy="7561263"/>
          </a:xfrm>
          <a:custGeom>
            <a:avLst/>
            <a:gdLst/>
            <a:ahLst/>
            <a:cxnLst>
              <a:cxn ang="0">
                <a:pos x="216" y="14263"/>
              </a:cxn>
              <a:cxn ang="0">
                <a:pos x="238" y="14212"/>
              </a:cxn>
              <a:cxn ang="0">
                <a:pos x="260" y="14159"/>
              </a:cxn>
              <a:cxn ang="0">
                <a:pos x="279" y="14106"/>
              </a:cxn>
              <a:cxn ang="0">
                <a:pos x="2164" y="8529"/>
              </a:cxn>
              <a:cxn ang="0">
                <a:pos x="2213" y="8374"/>
              </a:cxn>
              <a:cxn ang="0">
                <a:pos x="2256" y="8216"/>
              </a:cxn>
              <a:cxn ang="0">
                <a:pos x="2291" y="8057"/>
              </a:cxn>
              <a:cxn ang="0">
                <a:pos x="2320" y="7899"/>
              </a:cxn>
              <a:cxn ang="0">
                <a:pos x="2344" y="7737"/>
              </a:cxn>
              <a:cxn ang="0">
                <a:pos x="2360" y="7576"/>
              </a:cxn>
              <a:cxn ang="0">
                <a:pos x="2369" y="7413"/>
              </a:cxn>
              <a:cxn ang="0">
                <a:pos x="2373" y="7252"/>
              </a:cxn>
              <a:cxn ang="0">
                <a:pos x="2369" y="7090"/>
              </a:cxn>
              <a:cxn ang="0">
                <a:pos x="2360" y="6927"/>
              </a:cxn>
              <a:cxn ang="0">
                <a:pos x="2344" y="6766"/>
              </a:cxn>
              <a:cxn ang="0">
                <a:pos x="2320" y="6604"/>
              </a:cxn>
              <a:cxn ang="0">
                <a:pos x="2291" y="6445"/>
              </a:cxn>
              <a:cxn ang="0">
                <a:pos x="2256" y="6287"/>
              </a:cxn>
              <a:cxn ang="0">
                <a:pos x="2213" y="6129"/>
              </a:cxn>
              <a:cxn ang="0">
                <a:pos x="2164" y="5974"/>
              </a:cxn>
              <a:cxn ang="0">
                <a:pos x="266" y="385"/>
              </a:cxn>
              <a:cxn ang="0">
                <a:pos x="220" y="270"/>
              </a:cxn>
              <a:cxn ang="0">
                <a:pos x="166" y="159"/>
              </a:cxn>
              <a:cxn ang="0">
                <a:pos x="106" y="51"/>
              </a:cxn>
              <a:cxn ang="0">
                <a:pos x="0" y="0"/>
              </a:cxn>
              <a:cxn ang="0">
                <a:pos x="67" y="109"/>
              </a:cxn>
              <a:cxn ang="0">
                <a:pos x="128" y="222"/>
              </a:cxn>
              <a:cxn ang="0">
                <a:pos x="182" y="341"/>
              </a:cxn>
              <a:cxn ang="0">
                <a:pos x="228" y="464"/>
              </a:cxn>
              <a:cxn ang="0">
                <a:pos x="2130" y="6070"/>
              </a:cxn>
              <a:cxn ang="0">
                <a:pos x="2175" y="6224"/>
              </a:cxn>
              <a:cxn ang="0">
                <a:pos x="2214" y="6379"/>
              </a:cxn>
              <a:cxn ang="0">
                <a:pos x="2246" y="6536"/>
              </a:cxn>
              <a:cxn ang="0">
                <a:pos x="2272" y="6694"/>
              </a:cxn>
              <a:cxn ang="0">
                <a:pos x="2291" y="6852"/>
              </a:cxn>
              <a:cxn ang="0">
                <a:pos x="2303" y="7013"/>
              </a:cxn>
              <a:cxn ang="0">
                <a:pos x="2309" y="7171"/>
              </a:cxn>
              <a:cxn ang="0">
                <a:pos x="2309" y="7331"/>
              </a:cxn>
              <a:cxn ang="0">
                <a:pos x="2303" y="7490"/>
              </a:cxn>
              <a:cxn ang="0">
                <a:pos x="2291" y="7650"/>
              </a:cxn>
              <a:cxn ang="0">
                <a:pos x="2272" y="7809"/>
              </a:cxn>
              <a:cxn ang="0">
                <a:pos x="2246" y="7967"/>
              </a:cxn>
              <a:cxn ang="0">
                <a:pos x="2214" y="8123"/>
              </a:cxn>
              <a:cxn ang="0">
                <a:pos x="2175" y="8279"/>
              </a:cxn>
              <a:cxn ang="0">
                <a:pos x="2130" y="8433"/>
              </a:cxn>
              <a:cxn ang="0">
                <a:pos x="229" y="14058"/>
              </a:cxn>
              <a:cxn ang="0">
                <a:pos x="209" y="14118"/>
              </a:cxn>
              <a:cxn ang="0">
                <a:pos x="185" y="14175"/>
              </a:cxn>
              <a:cxn ang="0">
                <a:pos x="161" y="14233"/>
              </a:cxn>
              <a:cxn ang="0">
                <a:pos x="135" y="14289"/>
              </a:cxn>
            </a:cxnLst>
            <a:rect l="0" t="0" r="r" b="b"/>
            <a:pathLst>
              <a:path w="2373" h="14289">
                <a:moveTo>
                  <a:pt x="204" y="14289"/>
                </a:moveTo>
                <a:lnTo>
                  <a:pt x="216" y="14263"/>
                </a:lnTo>
                <a:lnTo>
                  <a:pt x="227" y="14238"/>
                </a:lnTo>
                <a:lnTo>
                  <a:pt x="238" y="14212"/>
                </a:lnTo>
                <a:lnTo>
                  <a:pt x="249" y="14185"/>
                </a:lnTo>
                <a:lnTo>
                  <a:pt x="260" y="14159"/>
                </a:lnTo>
                <a:lnTo>
                  <a:pt x="270" y="14133"/>
                </a:lnTo>
                <a:lnTo>
                  <a:pt x="279" y="14106"/>
                </a:lnTo>
                <a:lnTo>
                  <a:pt x="288" y="14079"/>
                </a:lnTo>
                <a:lnTo>
                  <a:pt x="2164" y="8529"/>
                </a:lnTo>
                <a:lnTo>
                  <a:pt x="2190" y="8451"/>
                </a:lnTo>
                <a:lnTo>
                  <a:pt x="2213" y="8374"/>
                </a:lnTo>
                <a:lnTo>
                  <a:pt x="2235" y="8295"/>
                </a:lnTo>
                <a:lnTo>
                  <a:pt x="2256" y="8216"/>
                </a:lnTo>
                <a:lnTo>
                  <a:pt x="2274" y="8137"/>
                </a:lnTo>
                <a:lnTo>
                  <a:pt x="2291" y="8057"/>
                </a:lnTo>
                <a:lnTo>
                  <a:pt x="2307" y="7978"/>
                </a:lnTo>
                <a:lnTo>
                  <a:pt x="2320" y="7899"/>
                </a:lnTo>
                <a:lnTo>
                  <a:pt x="2333" y="7818"/>
                </a:lnTo>
                <a:lnTo>
                  <a:pt x="2344" y="7737"/>
                </a:lnTo>
                <a:lnTo>
                  <a:pt x="2352" y="7657"/>
                </a:lnTo>
                <a:lnTo>
                  <a:pt x="2360" y="7576"/>
                </a:lnTo>
                <a:lnTo>
                  <a:pt x="2366" y="7495"/>
                </a:lnTo>
                <a:lnTo>
                  <a:pt x="2369" y="7413"/>
                </a:lnTo>
                <a:lnTo>
                  <a:pt x="2372" y="7333"/>
                </a:lnTo>
                <a:lnTo>
                  <a:pt x="2373" y="7252"/>
                </a:lnTo>
                <a:lnTo>
                  <a:pt x="2372" y="7170"/>
                </a:lnTo>
                <a:lnTo>
                  <a:pt x="2369" y="7090"/>
                </a:lnTo>
                <a:lnTo>
                  <a:pt x="2366" y="7008"/>
                </a:lnTo>
                <a:lnTo>
                  <a:pt x="2360" y="6927"/>
                </a:lnTo>
                <a:lnTo>
                  <a:pt x="2352" y="6846"/>
                </a:lnTo>
                <a:lnTo>
                  <a:pt x="2344" y="6766"/>
                </a:lnTo>
                <a:lnTo>
                  <a:pt x="2333" y="6685"/>
                </a:lnTo>
                <a:lnTo>
                  <a:pt x="2320" y="6604"/>
                </a:lnTo>
                <a:lnTo>
                  <a:pt x="2307" y="6525"/>
                </a:lnTo>
                <a:lnTo>
                  <a:pt x="2291" y="6445"/>
                </a:lnTo>
                <a:lnTo>
                  <a:pt x="2274" y="6366"/>
                </a:lnTo>
                <a:lnTo>
                  <a:pt x="2256" y="6287"/>
                </a:lnTo>
                <a:lnTo>
                  <a:pt x="2235" y="6208"/>
                </a:lnTo>
                <a:lnTo>
                  <a:pt x="2213" y="6129"/>
                </a:lnTo>
                <a:lnTo>
                  <a:pt x="2190" y="6052"/>
                </a:lnTo>
                <a:lnTo>
                  <a:pt x="2164" y="5974"/>
                </a:lnTo>
                <a:lnTo>
                  <a:pt x="287" y="445"/>
                </a:lnTo>
                <a:lnTo>
                  <a:pt x="266" y="385"/>
                </a:lnTo>
                <a:lnTo>
                  <a:pt x="244" y="328"/>
                </a:lnTo>
                <a:lnTo>
                  <a:pt x="220" y="270"/>
                </a:lnTo>
                <a:lnTo>
                  <a:pt x="193" y="214"/>
                </a:lnTo>
                <a:lnTo>
                  <a:pt x="166" y="159"/>
                </a:lnTo>
                <a:lnTo>
                  <a:pt x="137" y="105"/>
                </a:lnTo>
                <a:lnTo>
                  <a:pt x="106" y="51"/>
                </a:lnTo>
                <a:lnTo>
                  <a:pt x="74" y="0"/>
                </a:lnTo>
                <a:lnTo>
                  <a:pt x="0" y="0"/>
                </a:lnTo>
                <a:lnTo>
                  <a:pt x="34" y="54"/>
                </a:lnTo>
                <a:lnTo>
                  <a:pt x="67" y="109"/>
                </a:lnTo>
                <a:lnTo>
                  <a:pt x="99" y="165"/>
                </a:lnTo>
                <a:lnTo>
                  <a:pt x="128" y="222"/>
                </a:lnTo>
                <a:lnTo>
                  <a:pt x="156" y="281"/>
                </a:lnTo>
                <a:lnTo>
                  <a:pt x="182" y="341"/>
                </a:lnTo>
                <a:lnTo>
                  <a:pt x="206" y="402"/>
                </a:lnTo>
                <a:lnTo>
                  <a:pt x="228" y="464"/>
                </a:lnTo>
                <a:lnTo>
                  <a:pt x="2105" y="5994"/>
                </a:lnTo>
                <a:lnTo>
                  <a:pt x="2130" y="6070"/>
                </a:lnTo>
                <a:lnTo>
                  <a:pt x="2153" y="6147"/>
                </a:lnTo>
                <a:lnTo>
                  <a:pt x="2175" y="6224"/>
                </a:lnTo>
                <a:lnTo>
                  <a:pt x="2195" y="6301"/>
                </a:lnTo>
                <a:lnTo>
                  <a:pt x="2214" y="6379"/>
                </a:lnTo>
                <a:lnTo>
                  <a:pt x="2230" y="6458"/>
                </a:lnTo>
                <a:lnTo>
                  <a:pt x="2246" y="6536"/>
                </a:lnTo>
                <a:lnTo>
                  <a:pt x="2259" y="6615"/>
                </a:lnTo>
                <a:lnTo>
                  <a:pt x="2272" y="6694"/>
                </a:lnTo>
                <a:lnTo>
                  <a:pt x="2281" y="6773"/>
                </a:lnTo>
                <a:lnTo>
                  <a:pt x="2291" y="6852"/>
                </a:lnTo>
                <a:lnTo>
                  <a:pt x="2298" y="6932"/>
                </a:lnTo>
                <a:lnTo>
                  <a:pt x="2303" y="7013"/>
                </a:lnTo>
                <a:lnTo>
                  <a:pt x="2307" y="7092"/>
                </a:lnTo>
                <a:lnTo>
                  <a:pt x="2309" y="7171"/>
                </a:lnTo>
                <a:lnTo>
                  <a:pt x="2311" y="7252"/>
                </a:lnTo>
                <a:lnTo>
                  <a:pt x="2309" y="7331"/>
                </a:lnTo>
                <a:lnTo>
                  <a:pt x="2307" y="7411"/>
                </a:lnTo>
                <a:lnTo>
                  <a:pt x="2303" y="7490"/>
                </a:lnTo>
                <a:lnTo>
                  <a:pt x="2298" y="7571"/>
                </a:lnTo>
                <a:lnTo>
                  <a:pt x="2291" y="7650"/>
                </a:lnTo>
                <a:lnTo>
                  <a:pt x="2281" y="7730"/>
                </a:lnTo>
                <a:lnTo>
                  <a:pt x="2272" y="7809"/>
                </a:lnTo>
                <a:lnTo>
                  <a:pt x="2259" y="7888"/>
                </a:lnTo>
                <a:lnTo>
                  <a:pt x="2246" y="7967"/>
                </a:lnTo>
                <a:lnTo>
                  <a:pt x="2230" y="8045"/>
                </a:lnTo>
                <a:lnTo>
                  <a:pt x="2214" y="8123"/>
                </a:lnTo>
                <a:lnTo>
                  <a:pt x="2195" y="8202"/>
                </a:lnTo>
                <a:lnTo>
                  <a:pt x="2175" y="8279"/>
                </a:lnTo>
                <a:lnTo>
                  <a:pt x="2153" y="8356"/>
                </a:lnTo>
                <a:lnTo>
                  <a:pt x="2130" y="8433"/>
                </a:lnTo>
                <a:lnTo>
                  <a:pt x="2105" y="8508"/>
                </a:lnTo>
                <a:lnTo>
                  <a:pt x="229" y="14058"/>
                </a:lnTo>
                <a:lnTo>
                  <a:pt x="220" y="14089"/>
                </a:lnTo>
                <a:lnTo>
                  <a:pt x="209" y="14118"/>
                </a:lnTo>
                <a:lnTo>
                  <a:pt x="198" y="14147"/>
                </a:lnTo>
                <a:lnTo>
                  <a:pt x="185" y="14175"/>
                </a:lnTo>
                <a:lnTo>
                  <a:pt x="173" y="14205"/>
                </a:lnTo>
                <a:lnTo>
                  <a:pt x="161" y="14233"/>
                </a:lnTo>
                <a:lnTo>
                  <a:pt x="149" y="14261"/>
                </a:lnTo>
                <a:lnTo>
                  <a:pt x="135" y="14289"/>
                </a:lnTo>
                <a:lnTo>
                  <a:pt x="204" y="14289"/>
                </a:lnTo>
                <a:close/>
              </a:path>
            </a:pathLst>
          </a:custGeom>
          <a:solidFill>
            <a:srgbClr val="253746"/>
          </a:solidFill>
          <a:ln w="9525">
            <a:noFill/>
            <a:round/>
            <a:headEnd/>
            <a:tailEnd/>
          </a:ln>
        </p:spPr>
        <p:txBody>
          <a:bodyPr vert="horz" wrap="square" lIns="114952" tIns="57476" rIns="114952" bIns="57476" numCol="1" anchor="t" anchorCtr="0" compatLnSpc="1">
            <a:prstTxWarp prst="textNoShape">
              <a:avLst/>
            </a:prstTxWarp>
          </a:bodyPr>
          <a:lstStyle/>
          <a:p>
            <a:endParaRPr lang="pt-BR" sz="2640"/>
          </a:p>
        </p:txBody>
      </p:sp>
      <p:sp>
        <p:nvSpPr>
          <p:cNvPr id="5129" name="Freeform 9"/>
          <p:cNvSpPr>
            <a:spLocks/>
          </p:cNvSpPr>
          <p:nvPr userDrawn="1"/>
        </p:nvSpPr>
        <p:spPr bwMode="auto">
          <a:xfrm>
            <a:off x="5675268" y="5889634"/>
            <a:ext cx="600703" cy="1228725"/>
          </a:xfrm>
          <a:custGeom>
            <a:avLst/>
            <a:gdLst/>
            <a:ahLst/>
            <a:cxnLst>
              <a:cxn ang="0">
                <a:pos x="0" y="2300"/>
              </a:cxn>
              <a:cxn ang="0">
                <a:pos x="846" y="0"/>
              </a:cxn>
              <a:cxn ang="0">
                <a:pos x="902" y="21"/>
              </a:cxn>
              <a:cxn ang="0">
                <a:pos x="56" y="2321"/>
              </a:cxn>
              <a:cxn ang="0">
                <a:pos x="0" y="2300"/>
              </a:cxn>
            </a:cxnLst>
            <a:rect l="0" t="0" r="r" b="b"/>
            <a:pathLst>
              <a:path w="902" h="2321">
                <a:moveTo>
                  <a:pt x="0" y="2300"/>
                </a:moveTo>
                <a:lnTo>
                  <a:pt x="846" y="0"/>
                </a:lnTo>
                <a:lnTo>
                  <a:pt x="902" y="21"/>
                </a:lnTo>
                <a:lnTo>
                  <a:pt x="56" y="2321"/>
                </a:lnTo>
                <a:lnTo>
                  <a:pt x="0" y="2300"/>
                </a:lnTo>
                <a:close/>
              </a:path>
            </a:pathLst>
          </a:custGeom>
          <a:solidFill>
            <a:srgbClr val="33BACC"/>
          </a:solidFill>
          <a:ln w="9525">
            <a:noFill/>
            <a:round/>
            <a:headEnd/>
            <a:tailEnd/>
          </a:ln>
        </p:spPr>
        <p:txBody>
          <a:bodyPr vert="horz" wrap="square" lIns="114952" tIns="57476" rIns="114952" bIns="57476" numCol="1" anchor="t" anchorCtr="0" compatLnSpc="1">
            <a:prstTxWarp prst="textNoShape">
              <a:avLst/>
            </a:prstTxWarp>
          </a:bodyPr>
          <a:lstStyle/>
          <a:p>
            <a:endParaRPr lang="pt-BR" sz="2640"/>
          </a:p>
        </p:txBody>
      </p:sp>
      <p:sp>
        <p:nvSpPr>
          <p:cNvPr id="5130" name="Freeform 10"/>
          <p:cNvSpPr>
            <a:spLocks/>
          </p:cNvSpPr>
          <p:nvPr userDrawn="1"/>
        </p:nvSpPr>
        <p:spPr bwMode="auto">
          <a:xfrm>
            <a:off x="12351310" y="1533534"/>
            <a:ext cx="720444" cy="1603375"/>
          </a:xfrm>
          <a:custGeom>
            <a:avLst/>
            <a:gdLst/>
            <a:ahLst/>
            <a:cxnLst>
              <a:cxn ang="0">
                <a:pos x="0" y="26"/>
              </a:cxn>
              <a:cxn ang="0">
                <a:pos x="1021" y="3029"/>
              </a:cxn>
              <a:cxn ang="0">
                <a:pos x="1037" y="3028"/>
              </a:cxn>
              <a:cxn ang="0">
                <a:pos x="1050" y="3025"/>
              </a:cxn>
              <a:cxn ang="0">
                <a:pos x="1061" y="3021"/>
              </a:cxn>
              <a:cxn ang="0">
                <a:pos x="1070" y="3017"/>
              </a:cxn>
              <a:cxn ang="0">
                <a:pos x="1080" y="3011"/>
              </a:cxn>
              <a:cxn ang="0">
                <a:pos x="1083" y="3009"/>
              </a:cxn>
              <a:cxn ang="0">
                <a:pos x="62" y="0"/>
              </a:cxn>
              <a:cxn ang="0">
                <a:pos x="0" y="26"/>
              </a:cxn>
            </a:cxnLst>
            <a:rect l="0" t="0" r="r" b="b"/>
            <a:pathLst>
              <a:path w="1083" h="3029">
                <a:moveTo>
                  <a:pt x="0" y="26"/>
                </a:moveTo>
                <a:lnTo>
                  <a:pt x="1021" y="3029"/>
                </a:lnTo>
                <a:lnTo>
                  <a:pt x="1037" y="3028"/>
                </a:lnTo>
                <a:lnTo>
                  <a:pt x="1050" y="3025"/>
                </a:lnTo>
                <a:lnTo>
                  <a:pt x="1061" y="3021"/>
                </a:lnTo>
                <a:lnTo>
                  <a:pt x="1070" y="3017"/>
                </a:lnTo>
                <a:lnTo>
                  <a:pt x="1080" y="3011"/>
                </a:lnTo>
                <a:lnTo>
                  <a:pt x="1083" y="3009"/>
                </a:lnTo>
                <a:lnTo>
                  <a:pt x="62" y="0"/>
                </a:lnTo>
                <a:lnTo>
                  <a:pt x="0" y="26"/>
                </a:lnTo>
                <a:close/>
              </a:path>
            </a:pathLst>
          </a:custGeom>
          <a:solidFill>
            <a:srgbClr val="33BACC"/>
          </a:solidFill>
          <a:ln w="9525">
            <a:noFill/>
            <a:round/>
            <a:headEnd/>
            <a:tailEnd/>
          </a:ln>
        </p:spPr>
        <p:txBody>
          <a:bodyPr vert="horz" wrap="square" lIns="114952" tIns="57476" rIns="114952" bIns="57476" numCol="1" anchor="t" anchorCtr="0" compatLnSpc="1">
            <a:prstTxWarp prst="textNoShape">
              <a:avLst/>
            </a:prstTxWarp>
          </a:bodyPr>
          <a:lstStyle/>
          <a:p>
            <a:endParaRPr lang="pt-BR" sz="2640"/>
          </a:p>
        </p:txBody>
      </p:sp>
      <p:sp>
        <p:nvSpPr>
          <p:cNvPr id="17" name="Espaço Reservado para Texto 16"/>
          <p:cNvSpPr>
            <a:spLocks noGrp="1"/>
          </p:cNvSpPr>
          <p:nvPr>
            <p:ph type="body" sz="quarter" idx="10" hasCustomPrompt="1"/>
          </p:nvPr>
        </p:nvSpPr>
        <p:spPr>
          <a:xfrm>
            <a:off x="5128819" y="1960324"/>
            <a:ext cx="5431387" cy="2592388"/>
          </a:xfrm>
          <a:prstGeom prst="rect">
            <a:avLst/>
          </a:prstGeom>
        </p:spPr>
        <p:txBody>
          <a:bodyPr anchor="ctr"/>
          <a:lstStyle>
            <a:lvl1pPr algn="ctr">
              <a:buNone/>
              <a:defRPr b="1">
                <a:solidFill>
                  <a:srgbClr val="32B9CD"/>
                </a:solidFill>
                <a:latin typeface="Exo 2" pitchFamily="50" charset="0"/>
              </a:defRPr>
            </a:lvl1pPr>
            <a:lvl2pPr algn="ctr">
              <a:buNone/>
              <a:defRPr b="1">
                <a:solidFill>
                  <a:schemeClr val="bg1"/>
                </a:solidFill>
                <a:latin typeface="Exo 2" pitchFamily="50" charset="0"/>
              </a:defRPr>
            </a:lvl2pPr>
            <a:lvl3pPr algn="ctr">
              <a:buNone/>
              <a:defRPr b="1">
                <a:solidFill>
                  <a:schemeClr val="bg1"/>
                </a:solidFill>
                <a:latin typeface="Exo 2" pitchFamily="50" charset="0"/>
              </a:defRPr>
            </a:lvl3pPr>
            <a:lvl4pPr algn="ctr">
              <a:buNone/>
              <a:defRPr b="1">
                <a:solidFill>
                  <a:schemeClr val="bg1"/>
                </a:solidFill>
                <a:latin typeface="Exo 2" pitchFamily="50" charset="0"/>
              </a:defRPr>
            </a:lvl4pPr>
            <a:lvl5pPr algn="ctr">
              <a:buNone/>
              <a:defRPr b="1">
                <a:solidFill>
                  <a:schemeClr val="bg1"/>
                </a:solidFill>
                <a:latin typeface="Exo 2" pitchFamily="50" charset="0"/>
              </a:defRPr>
            </a:lvl5pPr>
          </a:lstStyle>
          <a:p>
            <a:pPr lvl="0"/>
            <a:r>
              <a:rPr lang="pt-BR"/>
              <a:t>Clique para editar o texto de agradecimento.</a:t>
            </a:r>
          </a:p>
        </p:txBody>
      </p:sp>
      <p:sp>
        <p:nvSpPr>
          <p:cNvPr id="19" name="Espaço Reservado para Texto 18"/>
          <p:cNvSpPr>
            <a:spLocks noGrp="1"/>
          </p:cNvSpPr>
          <p:nvPr>
            <p:ph type="body" sz="quarter" idx="11" hasCustomPrompt="1"/>
          </p:nvPr>
        </p:nvSpPr>
        <p:spPr>
          <a:xfrm>
            <a:off x="6177464" y="5927709"/>
            <a:ext cx="4798598" cy="1152574"/>
          </a:xfrm>
          <a:prstGeom prst="rect">
            <a:avLst/>
          </a:prstGeom>
        </p:spPr>
        <p:txBody>
          <a:bodyPr anchor="ctr"/>
          <a:lstStyle>
            <a:lvl1pPr marL="0" indent="0">
              <a:buNone/>
              <a:defRPr sz="2514" baseline="0">
                <a:solidFill>
                  <a:srgbClr val="32B9CD"/>
                </a:solidFill>
              </a:defRPr>
            </a:lvl1pPr>
            <a:lvl2pPr>
              <a:buNone/>
              <a:defRPr sz="2011">
                <a:solidFill>
                  <a:srgbClr val="32B9CD"/>
                </a:solidFill>
              </a:defRPr>
            </a:lvl2pPr>
            <a:lvl3pPr>
              <a:buNone/>
              <a:defRPr sz="1760">
                <a:solidFill>
                  <a:srgbClr val="32B9CD"/>
                </a:solidFill>
              </a:defRPr>
            </a:lvl3pPr>
            <a:lvl4pPr>
              <a:buNone/>
              <a:defRPr sz="1509">
                <a:solidFill>
                  <a:srgbClr val="32B9CD"/>
                </a:solidFill>
              </a:defRPr>
            </a:lvl4pPr>
            <a:lvl5pPr>
              <a:buNone/>
              <a:defRPr sz="1509">
                <a:solidFill>
                  <a:srgbClr val="32B9CD"/>
                </a:solidFill>
              </a:defRPr>
            </a:lvl5pPr>
          </a:lstStyle>
          <a:p>
            <a:pPr lvl="0"/>
            <a:r>
              <a:rPr lang="pt-BR"/>
              <a:t>Clique para editar as informações de contatos (endereços, e-mails, telefones, etc.)</a:t>
            </a:r>
          </a:p>
        </p:txBody>
      </p:sp>
      <p:pic>
        <p:nvPicPr>
          <p:cNvPr id="12" name="Imagem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298201" y="6059030"/>
            <a:ext cx="2388263" cy="889932"/>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0" r:id="rId1"/>
    <p:sldLayoutId id="2147483661" r:id="rId2"/>
    <p:sldLayoutId id="2147483667" r:id="rId3"/>
  </p:sldLayoutIdLst>
  <p:txStyles>
    <p:titleStyle>
      <a:lvl1pPr algn="ctr" defTabSz="1149545" rtl="0" eaLnBrk="1" latinLnBrk="0" hangingPunct="1">
        <a:spcBef>
          <a:spcPct val="0"/>
        </a:spcBef>
        <a:buNone/>
        <a:defRPr sz="5531" kern="1200">
          <a:solidFill>
            <a:schemeClr val="tx1"/>
          </a:solidFill>
          <a:latin typeface="+mj-lt"/>
          <a:ea typeface="+mj-ea"/>
          <a:cs typeface="+mj-cs"/>
        </a:defRPr>
      </a:lvl1pPr>
    </p:titleStyle>
    <p:bodyStyle>
      <a:lvl1pPr marL="431080" indent="-431080" algn="l" defTabSz="1149545" rtl="0" eaLnBrk="1" latinLnBrk="0" hangingPunct="1">
        <a:spcBef>
          <a:spcPct val="20000"/>
        </a:spcBef>
        <a:buFont typeface="Arial" pitchFamily="34" charset="0"/>
        <a:buChar char="•"/>
        <a:defRPr sz="4023" kern="1200">
          <a:solidFill>
            <a:schemeClr val="tx1"/>
          </a:solidFill>
          <a:latin typeface="+mn-lt"/>
          <a:ea typeface="+mn-ea"/>
          <a:cs typeface="+mn-cs"/>
        </a:defRPr>
      </a:lvl1pPr>
      <a:lvl2pPr marL="934005" indent="-359233" algn="l" defTabSz="1149545" rtl="0" eaLnBrk="1" latinLnBrk="0" hangingPunct="1">
        <a:spcBef>
          <a:spcPct val="20000"/>
        </a:spcBef>
        <a:buFont typeface="Arial" pitchFamily="34" charset="0"/>
        <a:buChar char="–"/>
        <a:defRPr sz="3520" kern="1200">
          <a:solidFill>
            <a:schemeClr val="tx1"/>
          </a:solidFill>
          <a:latin typeface="+mn-lt"/>
          <a:ea typeface="+mn-ea"/>
          <a:cs typeface="+mn-cs"/>
        </a:defRPr>
      </a:lvl2pPr>
      <a:lvl3pPr marL="1436931" indent="-287386" algn="l" defTabSz="1149545" rtl="0" eaLnBrk="1" latinLnBrk="0" hangingPunct="1">
        <a:spcBef>
          <a:spcPct val="20000"/>
        </a:spcBef>
        <a:buFont typeface="Arial" pitchFamily="34" charset="0"/>
        <a:buChar char="•"/>
        <a:defRPr sz="3017" kern="1200">
          <a:solidFill>
            <a:schemeClr val="tx1"/>
          </a:solidFill>
          <a:latin typeface="+mn-lt"/>
          <a:ea typeface="+mn-ea"/>
          <a:cs typeface="+mn-cs"/>
        </a:defRPr>
      </a:lvl3pPr>
      <a:lvl4pPr marL="2011704" indent="-287386" algn="l" defTabSz="1149545" rtl="0" eaLnBrk="1" latinLnBrk="0" hangingPunct="1">
        <a:spcBef>
          <a:spcPct val="20000"/>
        </a:spcBef>
        <a:buFont typeface="Arial" pitchFamily="34" charset="0"/>
        <a:buChar char="–"/>
        <a:defRPr sz="2514" kern="1200">
          <a:solidFill>
            <a:schemeClr val="tx1"/>
          </a:solidFill>
          <a:latin typeface="+mn-lt"/>
          <a:ea typeface="+mn-ea"/>
          <a:cs typeface="+mn-cs"/>
        </a:defRPr>
      </a:lvl4pPr>
      <a:lvl5pPr marL="2586478" indent="-287386" algn="l" defTabSz="1149545" rtl="0" eaLnBrk="1" latinLnBrk="0" hangingPunct="1">
        <a:spcBef>
          <a:spcPct val="20000"/>
        </a:spcBef>
        <a:buFont typeface="Arial" pitchFamily="34" charset="0"/>
        <a:buChar char="»"/>
        <a:defRPr sz="2514" kern="1200">
          <a:solidFill>
            <a:schemeClr val="tx1"/>
          </a:solidFill>
          <a:latin typeface="+mn-lt"/>
          <a:ea typeface="+mn-ea"/>
          <a:cs typeface="+mn-cs"/>
        </a:defRPr>
      </a:lvl5pPr>
      <a:lvl6pPr marL="3161249" indent="-287386" algn="l" defTabSz="1149545" rtl="0" eaLnBrk="1" latinLnBrk="0" hangingPunct="1">
        <a:spcBef>
          <a:spcPct val="20000"/>
        </a:spcBef>
        <a:buFont typeface="Arial" pitchFamily="34" charset="0"/>
        <a:buChar char="•"/>
        <a:defRPr sz="2514" kern="1200">
          <a:solidFill>
            <a:schemeClr val="tx1"/>
          </a:solidFill>
          <a:latin typeface="+mn-lt"/>
          <a:ea typeface="+mn-ea"/>
          <a:cs typeface="+mn-cs"/>
        </a:defRPr>
      </a:lvl6pPr>
      <a:lvl7pPr marL="3736023" indent="-287386" algn="l" defTabSz="1149545" rtl="0" eaLnBrk="1" latinLnBrk="0" hangingPunct="1">
        <a:spcBef>
          <a:spcPct val="20000"/>
        </a:spcBef>
        <a:buFont typeface="Arial" pitchFamily="34" charset="0"/>
        <a:buChar char="•"/>
        <a:defRPr sz="2514" kern="1200">
          <a:solidFill>
            <a:schemeClr val="tx1"/>
          </a:solidFill>
          <a:latin typeface="+mn-lt"/>
          <a:ea typeface="+mn-ea"/>
          <a:cs typeface="+mn-cs"/>
        </a:defRPr>
      </a:lvl7pPr>
      <a:lvl8pPr marL="4310795" indent="-287386" algn="l" defTabSz="1149545" rtl="0" eaLnBrk="1" latinLnBrk="0" hangingPunct="1">
        <a:spcBef>
          <a:spcPct val="20000"/>
        </a:spcBef>
        <a:buFont typeface="Arial" pitchFamily="34" charset="0"/>
        <a:buChar char="•"/>
        <a:defRPr sz="2514" kern="1200">
          <a:solidFill>
            <a:schemeClr val="tx1"/>
          </a:solidFill>
          <a:latin typeface="+mn-lt"/>
          <a:ea typeface="+mn-ea"/>
          <a:cs typeface="+mn-cs"/>
        </a:defRPr>
      </a:lvl8pPr>
      <a:lvl9pPr marL="4885567" indent="-287386" algn="l" defTabSz="1149545" rtl="0" eaLnBrk="1" latinLnBrk="0" hangingPunct="1">
        <a:spcBef>
          <a:spcPct val="20000"/>
        </a:spcBef>
        <a:buFont typeface="Arial" pitchFamily="34" charset="0"/>
        <a:buChar char="•"/>
        <a:defRPr sz="2514" kern="1200">
          <a:solidFill>
            <a:schemeClr val="tx1"/>
          </a:solidFill>
          <a:latin typeface="+mn-lt"/>
          <a:ea typeface="+mn-ea"/>
          <a:cs typeface="+mn-cs"/>
        </a:defRPr>
      </a:lvl9pPr>
    </p:bodyStyle>
    <p:otherStyle>
      <a:defPPr>
        <a:defRPr lang="pt-BR"/>
      </a:defPPr>
      <a:lvl1pPr marL="0" algn="l" defTabSz="1149545" rtl="0" eaLnBrk="1" latinLnBrk="0" hangingPunct="1">
        <a:defRPr sz="2263" kern="1200">
          <a:solidFill>
            <a:schemeClr val="tx1"/>
          </a:solidFill>
          <a:latin typeface="+mn-lt"/>
          <a:ea typeface="+mn-ea"/>
          <a:cs typeface="+mn-cs"/>
        </a:defRPr>
      </a:lvl1pPr>
      <a:lvl2pPr marL="574773" algn="l" defTabSz="1149545" rtl="0" eaLnBrk="1" latinLnBrk="0" hangingPunct="1">
        <a:defRPr sz="2263" kern="1200">
          <a:solidFill>
            <a:schemeClr val="tx1"/>
          </a:solidFill>
          <a:latin typeface="+mn-lt"/>
          <a:ea typeface="+mn-ea"/>
          <a:cs typeface="+mn-cs"/>
        </a:defRPr>
      </a:lvl2pPr>
      <a:lvl3pPr marL="1149545" algn="l" defTabSz="1149545" rtl="0" eaLnBrk="1" latinLnBrk="0" hangingPunct="1">
        <a:defRPr sz="2263" kern="1200">
          <a:solidFill>
            <a:schemeClr val="tx1"/>
          </a:solidFill>
          <a:latin typeface="+mn-lt"/>
          <a:ea typeface="+mn-ea"/>
          <a:cs typeface="+mn-cs"/>
        </a:defRPr>
      </a:lvl3pPr>
      <a:lvl4pPr marL="1724316" algn="l" defTabSz="1149545" rtl="0" eaLnBrk="1" latinLnBrk="0" hangingPunct="1">
        <a:defRPr sz="2263" kern="1200">
          <a:solidFill>
            <a:schemeClr val="tx1"/>
          </a:solidFill>
          <a:latin typeface="+mn-lt"/>
          <a:ea typeface="+mn-ea"/>
          <a:cs typeface="+mn-cs"/>
        </a:defRPr>
      </a:lvl4pPr>
      <a:lvl5pPr marL="2299090" algn="l" defTabSz="1149545" rtl="0" eaLnBrk="1" latinLnBrk="0" hangingPunct="1">
        <a:defRPr sz="2263" kern="1200">
          <a:solidFill>
            <a:schemeClr val="tx1"/>
          </a:solidFill>
          <a:latin typeface="+mn-lt"/>
          <a:ea typeface="+mn-ea"/>
          <a:cs typeface="+mn-cs"/>
        </a:defRPr>
      </a:lvl5pPr>
      <a:lvl6pPr marL="2873864" algn="l" defTabSz="1149545" rtl="0" eaLnBrk="1" latinLnBrk="0" hangingPunct="1">
        <a:defRPr sz="2263" kern="1200">
          <a:solidFill>
            <a:schemeClr val="tx1"/>
          </a:solidFill>
          <a:latin typeface="+mn-lt"/>
          <a:ea typeface="+mn-ea"/>
          <a:cs typeface="+mn-cs"/>
        </a:defRPr>
      </a:lvl6pPr>
      <a:lvl7pPr marL="3448635" algn="l" defTabSz="1149545" rtl="0" eaLnBrk="1" latinLnBrk="0" hangingPunct="1">
        <a:defRPr sz="2263" kern="1200">
          <a:solidFill>
            <a:schemeClr val="tx1"/>
          </a:solidFill>
          <a:latin typeface="+mn-lt"/>
          <a:ea typeface="+mn-ea"/>
          <a:cs typeface="+mn-cs"/>
        </a:defRPr>
      </a:lvl7pPr>
      <a:lvl8pPr marL="4023409" algn="l" defTabSz="1149545" rtl="0" eaLnBrk="1" latinLnBrk="0" hangingPunct="1">
        <a:defRPr sz="2263" kern="1200">
          <a:solidFill>
            <a:schemeClr val="tx1"/>
          </a:solidFill>
          <a:latin typeface="+mn-lt"/>
          <a:ea typeface="+mn-ea"/>
          <a:cs typeface="+mn-cs"/>
        </a:defRPr>
      </a:lvl8pPr>
      <a:lvl9pPr marL="4598181" algn="l" defTabSz="1149545" rtl="0" eaLnBrk="1" latinLnBrk="0" hangingPunct="1">
        <a:defRPr sz="226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54" r:id="rId2"/>
  </p:sldLayoutIdLst>
  <p:txStyles>
    <p:titleStyle>
      <a:lvl1pPr algn="ctr" defTabSz="1149545" rtl="0" eaLnBrk="1" latinLnBrk="0" hangingPunct="1">
        <a:spcBef>
          <a:spcPct val="0"/>
        </a:spcBef>
        <a:buNone/>
        <a:defRPr sz="5531" kern="1200">
          <a:solidFill>
            <a:schemeClr val="tx1"/>
          </a:solidFill>
          <a:latin typeface="+mj-lt"/>
          <a:ea typeface="+mj-ea"/>
          <a:cs typeface="+mj-cs"/>
        </a:defRPr>
      </a:lvl1pPr>
    </p:titleStyle>
    <p:bodyStyle>
      <a:lvl1pPr marL="431080" indent="-431080" algn="l" defTabSz="1149545" rtl="0" eaLnBrk="1" latinLnBrk="0" hangingPunct="1">
        <a:spcBef>
          <a:spcPct val="20000"/>
        </a:spcBef>
        <a:buFont typeface="Arial" pitchFamily="34" charset="0"/>
        <a:buChar char="•"/>
        <a:defRPr sz="4023" kern="1200">
          <a:solidFill>
            <a:schemeClr val="tx1"/>
          </a:solidFill>
          <a:latin typeface="+mn-lt"/>
          <a:ea typeface="+mn-ea"/>
          <a:cs typeface="+mn-cs"/>
        </a:defRPr>
      </a:lvl1pPr>
      <a:lvl2pPr marL="934005" indent="-359233" algn="l" defTabSz="1149545" rtl="0" eaLnBrk="1" latinLnBrk="0" hangingPunct="1">
        <a:spcBef>
          <a:spcPct val="20000"/>
        </a:spcBef>
        <a:buFont typeface="Arial" pitchFamily="34" charset="0"/>
        <a:buChar char="–"/>
        <a:defRPr sz="3520" kern="1200">
          <a:solidFill>
            <a:schemeClr val="tx1"/>
          </a:solidFill>
          <a:latin typeface="+mn-lt"/>
          <a:ea typeface="+mn-ea"/>
          <a:cs typeface="+mn-cs"/>
        </a:defRPr>
      </a:lvl2pPr>
      <a:lvl3pPr marL="1436931" indent="-287386" algn="l" defTabSz="1149545" rtl="0" eaLnBrk="1" latinLnBrk="0" hangingPunct="1">
        <a:spcBef>
          <a:spcPct val="20000"/>
        </a:spcBef>
        <a:buFont typeface="Arial" pitchFamily="34" charset="0"/>
        <a:buChar char="•"/>
        <a:defRPr sz="3017" kern="1200">
          <a:solidFill>
            <a:schemeClr val="tx1"/>
          </a:solidFill>
          <a:latin typeface="+mn-lt"/>
          <a:ea typeface="+mn-ea"/>
          <a:cs typeface="+mn-cs"/>
        </a:defRPr>
      </a:lvl3pPr>
      <a:lvl4pPr marL="2011704" indent="-287386" algn="l" defTabSz="1149545" rtl="0" eaLnBrk="1" latinLnBrk="0" hangingPunct="1">
        <a:spcBef>
          <a:spcPct val="20000"/>
        </a:spcBef>
        <a:buFont typeface="Arial" pitchFamily="34" charset="0"/>
        <a:buChar char="–"/>
        <a:defRPr sz="2514" kern="1200">
          <a:solidFill>
            <a:schemeClr val="tx1"/>
          </a:solidFill>
          <a:latin typeface="+mn-lt"/>
          <a:ea typeface="+mn-ea"/>
          <a:cs typeface="+mn-cs"/>
        </a:defRPr>
      </a:lvl4pPr>
      <a:lvl5pPr marL="2586478" indent="-287386" algn="l" defTabSz="1149545" rtl="0" eaLnBrk="1" latinLnBrk="0" hangingPunct="1">
        <a:spcBef>
          <a:spcPct val="20000"/>
        </a:spcBef>
        <a:buFont typeface="Arial" pitchFamily="34" charset="0"/>
        <a:buChar char="»"/>
        <a:defRPr sz="2514" kern="1200">
          <a:solidFill>
            <a:schemeClr val="tx1"/>
          </a:solidFill>
          <a:latin typeface="+mn-lt"/>
          <a:ea typeface="+mn-ea"/>
          <a:cs typeface="+mn-cs"/>
        </a:defRPr>
      </a:lvl5pPr>
      <a:lvl6pPr marL="3161249" indent="-287386" algn="l" defTabSz="1149545" rtl="0" eaLnBrk="1" latinLnBrk="0" hangingPunct="1">
        <a:spcBef>
          <a:spcPct val="20000"/>
        </a:spcBef>
        <a:buFont typeface="Arial" pitchFamily="34" charset="0"/>
        <a:buChar char="•"/>
        <a:defRPr sz="2514" kern="1200">
          <a:solidFill>
            <a:schemeClr val="tx1"/>
          </a:solidFill>
          <a:latin typeface="+mn-lt"/>
          <a:ea typeface="+mn-ea"/>
          <a:cs typeface="+mn-cs"/>
        </a:defRPr>
      </a:lvl6pPr>
      <a:lvl7pPr marL="3736023" indent="-287386" algn="l" defTabSz="1149545" rtl="0" eaLnBrk="1" latinLnBrk="0" hangingPunct="1">
        <a:spcBef>
          <a:spcPct val="20000"/>
        </a:spcBef>
        <a:buFont typeface="Arial" pitchFamily="34" charset="0"/>
        <a:buChar char="•"/>
        <a:defRPr sz="2514" kern="1200">
          <a:solidFill>
            <a:schemeClr val="tx1"/>
          </a:solidFill>
          <a:latin typeface="+mn-lt"/>
          <a:ea typeface="+mn-ea"/>
          <a:cs typeface="+mn-cs"/>
        </a:defRPr>
      </a:lvl7pPr>
      <a:lvl8pPr marL="4310795" indent="-287386" algn="l" defTabSz="1149545" rtl="0" eaLnBrk="1" latinLnBrk="0" hangingPunct="1">
        <a:spcBef>
          <a:spcPct val="20000"/>
        </a:spcBef>
        <a:buFont typeface="Arial" pitchFamily="34" charset="0"/>
        <a:buChar char="•"/>
        <a:defRPr sz="2514" kern="1200">
          <a:solidFill>
            <a:schemeClr val="tx1"/>
          </a:solidFill>
          <a:latin typeface="+mn-lt"/>
          <a:ea typeface="+mn-ea"/>
          <a:cs typeface="+mn-cs"/>
        </a:defRPr>
      </a:lvl8pPr>
      <a:lvl9pPr marL="4885567" indent="-287386" algn="l" defTabSz="1149545" rtl="0" eaLnBrk="1" latinLnBrk="0" hangingPunct="1">
        <a:spcBef>
          <a:spcPct val="20000"/>
        </a:spcBef>
        <a:buFont typeface="Arial" pitchFamily="34" charset="0"/>
        <a:buChar char="•"/>
        <a:defRPr sz="2514" kern="1200">
          <a:solidFill>
            <a:schemeClr val="tx1"/>
          </a:solidFill>
          <a:latin typeface="+mn-lt"/>
          <a:ea typeface="+mn-ea"/>
          <a:cs typeface="+mn-cs"/>
        </a:defRPr>
      </a:lvl9pPr>
    </p:bodyStyle>
    <p:otherStyle>
      <a:defPPr>
        <a:defRPr lang="pt-BR"/>
      </a:defPPr>
      <a:lvl1pPr marL="0" algn="l" defTabSz="1149545" rtl="0" eaLnBrk="1" latinLnBrk="0" hangingPunct="1">
        <a:defRPr sz="2263" kern="1200">
          <a:solidFill>
            <a:schemeClr val="tx1"/>
          </a:solidFill>
          <a:latin typeface="+mn-lt"/>
          <a:ea typeface="+mn-ea"/>
          <a:cs typeface="+mn-cs"/>
        </a:defRPr>
      </a:lvl1pPr>
      <a:lvl2pPr marL="574773" algn="l" defTabSz="1149545" rtl="0" eaLnBrk="1" latinLnBrk="0" hangingPunct="1">
        <a:defRPr sz="2263" kern="1200">
          <a:solidFill>
            <a:schemeClr val="tx1"/>
          </a:solidFill>
          <a:latin typeface="+mn-lt"/>
          <a:ea typeface="+mn-ea"/>
          <a:cs typeface="+mn-cs"/>
        </a:defRPr>
      </a:lvl2pPr>
      <a:lvl3pPr marL="1149545" algn="l" defTabSz="1149545" rtl="0" eaLnBrk="1" latinLnBrk="0" hangingPunct="1">
        <a:defRPr sz="2263" kern="1200">
          <a:solidFill>
            <a:schemeClr val="tx1"/>
          </a:solidFill>
          <a:latin typeface="+mn-lt"/>
          <a:ea typeface="+mn-ea"/>
          <a:cs typeface="+mn-cs"/>
        </a:defRPr>
      </a:lvl3pPr>
      <a:lvl4pPr marL="1724316" algn="l" defTabSz="1149545" rtl="0" eaLnBrk="1" latinLnBrk="0" hangingPunct="1">
        <a:defRPr sz="2263" kern="1200">
          <a:solidFill>
            <a:schemeClr val="tx1"/>
          </a:solidFill>
          <a:latin typeface="+mn-lt"/>
          <a:ea typeface="+mn-ea"/>
          <a:cs typeface="+mn-cs"/>
        </a:defRPr>
      </a:lvl4pPr>
      <a:lvl5pPr marL="2299090" algn="l" defTabSz="1149545" rtl="0" eaLnBrk="1" latinLnBrk="0" hangingPunct="1">
        <a:defRPr sz="2263" kern="1200">
          <a:solidFill>
            <a:schemeClr val="tx1"/>
          </a:solidFill>
          <a:latin typeface="+mn-lt"/>
          <a:ea typeface="+mn-ea"/>
          <a:cs typeface="+mn-cs"/>
        </a:defRPr>
      </a:lvl5pPr>
      <a:lvl6pPr marL="2873864" algn="l" defTabSz="1149545" rtl="0" eaLnBrk="1" latinLnBrk="0" hangingPunct="1">
        <a:defRPr sz="2263" kern="1200">
          <a:solidFill>
            <a:schemeClr val="tx1"/>
          </a:solidFill>
          <a:latin typeface="+mn-lt"/>
          <a:ea typeface="+mn-ea"/>
          <a:cs typeface="+mn-cs"/>
        </a:defRPr>
      </a:lvl6pPr>
      <a:lvl7pPr marL="3448635" algn="l" defTabSz="1149545" rtl="0" eaLnBrk="1" latinLnBrk="0" hangingPunct="1">
        <a:defRPr sz="2263" kern="1200">
          <a:solidFill>
            <a:schemeClr val="tx1"/>
          </a:solidFill>
          <a:latin typeface="+mn-lt"/>
          <a:ea typeface="+mn-ea"/>
          <a:cs typeface="+mn-cs"/>
        </a:defRPr>
      </a:lvl7pPr>
      <a:lvl8pPr marL="4023409" algn="l" defTabSz="1149545" rtl="0" eaLnBrk="1" latinLnBrk="0" hangingPunct="1">
        <a:defRPr sz="2263" kern="1200">
          <a:solidFill>
            <a:schemeClr val="tx1"/>
          </a:solidFill>
          <a:latin typeface="+mn-lt"/>
          <a:ea typeface="+mn-ea"/>
          <a:cs typeface="+mn-cs"/>
        </a:defRPr>
      </a:lvl8pPr>
      <a:lvl9pPr marL="4598181" algn="l" defTabSz="1149545" rtl="0" eaLnBrk="1" latinLnBrk="0" hangingPunct="1">
        <a:defRPr sz="226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3" Type="http://schemas.openxmlformats.org/officeDocument/2006/relationships/image" Target="../media/image13.svg"/><Relationship Id="rId7" Type="http://schemas.openxmlformats.org/officeDocument/2006/relationships/image" Target="../media/image17.svg"/><Relationship Id="rId12" Type="http://schemas.openxmlformats.org/officeDocument/2006/relationships/image" Target="../media/image22.png"/><Relationship Id="rId17" Type="http://schemas.openxmlformats.org/officeDocument/2006/relationships/image" Target="../media/image27.svg"/><Relationship Id="rId2" Type="http://schemas.openxmlformats.org/officeDocument/2006/relationships/image" Target="../media/image12.png"/><Relationship Id="rId16"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5" Type="http://schemas.openxmlformats.org/officeDocument/2006/relationships/image" Target="../media/image2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 Id="rId14" Type="http://schemas.openxmlformats.org/officeDocument/2006/relationships/image" Target="../media/image24.png"/></Relationships>
</file>

<file path=ppt/slides/_rels/slide2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3" Type="http://schemas.openxmlformats.org/officeDocument/2006/relationships/image" Target="../media/image13.svg"/><Relationship Id="rId7" Type="http://schemas.openxmlformats.org/officeDocument/2006/relationships/image" Target="../media/image29.svg"/><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21.svg"/><Relationship Id="rId5" Type="http://schemas.openxmlformats.org/officeDocument/2006/relationships/image" Target="../media/image17.svg"/><Relationship Id="rId15" Type="http://schemas.openxmlformats.org/officeDocument/2006/relationships/image" Target="../media/image25.svg"/><Relationship Id="rId10"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image" Target="../media/image19.svg"/><Relationship Id="rId14" Type="http://schemas.openxmlformats.org/officeDocument/2006/relationships/image" Target="../media/image24.png"/></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1"/>
          </p:nvPr>
        </p:nvSpPr>
        <p:spPr/>
        <p:txBody>
          <a:bodyPr/>
          <a:lstStyle/>
          <a:p>
            <a:r>
              <a:rPr lang="pt-BR" dirty="0"/>
              <a:t>Documentação do Projeto</a:t>
            </a:r>
          </a:p>
        </p:txBody>
      </p:sp>
      <p:sp>
        <p:nvSpPr>
          <p:cNvPr id="3" name="Espaço Reservado para Texto 2"/>
          <p:cNvSpPr>
            <a:spLocks noGrp="1"/>
          </p:cNvSpPr>
          <p:nvPr>
            <p:ph type="body" sz="quarter" idx="12"/>
          </p:nvPr>
        </p:nvSpPr>
        <p:spPr/>
        <p:txBody>
          <a:bodyPr/>
          <a:lstStyle/>
          <a:p>
            <a:endParaRPr lang="pt-BR" dirty="0"/>
          </a:p>
          <a:p>
            <a:r>
              <a:rPr lang="pt-BR" sz="2000" dirty="0"/>
              <a:t>Professor: Leonardo Marques</a:t>
            </a:r>
          </a:p>
          <a:p>
            <a:endParaRPr lang="pt-BR" dirty="0"/>
          </a:p>
        </p:txBody>
      </p:sp>
    </p:spTree>
    <p:extLst>
      <p:ext uri="{BB962C8B-B14F-4D97-AF65-F5344CB8AC3E}">
        <p14:creationId xmlns:p14="http://schemas.microsoft.com/office/powerpoint/2010/main" val="83263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4F02C08-D938-4247-9A2D-CF48A2879CC6}"/>
              </a:ext>
            </a:extLst>
          </p:cNvPr>
          <p:cNvSpPr>
            <a:spLocks noGrp="1"/>
          </p:cNvSpPr>
          <p:nvPr>
            <p:ph sz="half" idx="2"/>
          </p:nvPr>
        </p:nvSpPr>
        <p:spPr>
          <a:xfrm>
            <a:off x="606838" y="1444313"/>
            <a:ext cx="11998640" cy="4838921"/>
          </a:xfrm>
        </p:spPr>
        <p:txBody>
          <a:bodyPr/>
          <a:lstStyle/>
          <a:p>
            <a:pPr>
              <a:lnSpc>
                <a:spcPct val="107000"/>
              </a:lnSpc>
              <a:spcAft>
                <a:spcPts val="800"/>
              </a:spcAft>
            </a:pPr>
            <a:r>
              <a:rPr lang="pt-BR" sz="2400" b="1" dirty="0">
                <a:effectLst/>
                <a:ea typeface="Calibri" panose="020F0502020204030204" pitchFamily="34" charset="0"/>
                <a:cs typeface="Times New Roman" panose="02020603050405020304" pitchFamily="18" charset="0"/>
              </a:rPr>
              <a:t>Luiz</a:t>
            </a:r>
            <a:endParaRPr lang="pt-BR" sz="2400" dirty="0">
              <a:effectLst/>
              <a:ea typeface="Calibri" panose="020F0502020204030204" pitchFamily="34" charset="0"/>
              <a:cs typeface="Times New Roman" panose="02020603050405020304" pitchFamily="18" charset="0"/>
            </a:endParaRPr>
          </a:p>
          <a:p>
            <a:pPr marL="0" indent="0">
              <a:lnSpc>
                <a:spcPct val="107000"/>
              </a:lnSpc>
              <a:spcAft>
                <a:spcPts val="800"/>
              </a:spcAft>
              <a:buNone/>
            </a:pPr>
            <a:endParaRPr lang="pt-BR" sz="1800" dirty="0">
              <a:effectLst/>
              <a:ea typeface="Calibri" panose="020F0502020204030204" pitchFamily="34" charset="0"/>
              <a:cs typeface="Times New Roman" panose="02020603050405020304" pitchFamily="18" charset="0"/>
            </a:endParaRPr>
          </a:p>
          <a:p>
            <a:pPr>
              <a:lnSpc>
                <a:spcPct val="107000"/>
              </a:lnSpc>
              <a:spcAft>
                <a:spcPts val="800"/>
              </a:spcAft>
            </a:pPr>
            <a:r>
              <a:rPr lang="pt-BR" sz="1800" dirty="0">
                <a:effectLst/>
                <a:ea typeface="Calibri" panose="020F0502020204030204" pitchFamily="34" charset="0"/>
                <a:cs typeface="Times New Roman" panose="02020603050405020304" pitchFamily="18" charset="0"/>
              </a:rPr>
              <a:t>1- Temos cursos de uma plataforma própria da empresa - Safra </a:t>
            </a:r>
            <a:r>
              <a:rPr lang="pt-BR" sz="1800" dirty="0" err="1">
                <a:effectLst/>
                <a:ea typeface="Calibri" panose="020F0502020204030204" pitchFamily="34" charset="0"/>
                <a:cs typeface="Times New Roman" panose="02020603050405020304" pitchFamily="18" charset="0"/>
              </a:rPr>
              <a:t>Academy</a:t>
            </a:r>
            <a:r>
              <a:rPr lang="pt-BR" sz="1800" dirty="0">
                <a:effectLst/>
                <a:ea typeface="Calibri" panose="020F0502020204030204" pitchFamily="34" charset="0"/>
                <a:cs typeface="Times New Roman" panose="02020603050405020304" pitchFamily="18" charset="0"/>
              </a:rPr>
              <a:t>;</a:t>
            </a:r>
          </a:p>
          <a:p>
            <a:pPr>
              <a:lnSpc>
                <a:spcPct val="107000"/>
              </a:lnSpc>
              <a:spcAft>
                <a:spcPts val="800"/>
              </a:spcAft>
            </a:pPr>
            <a:r>
              <a:rPr lang="pt-BR" sz="1800" dirty="0">
                <a:effectLst/>
                <a:ea typeface="Calibri" panose="020F0502020204030204" pitchFamily="34" charset="0"/>
                <a:cs typeface="Times New Roman" panose="02020603050405020304" pitchFamily="18" charset="0"/>
              </a:rPr>
              <a:t>2- Animações explicativas;</a:t>
            </a:r>
          </a:p>
          <a:p>
            <a:pPr>
              <a:lnSpc>
                <a:spcPct val="107000"/>
              </a:lnSpc>
              <a:spcAft>
                <a:spcPts val="800"/>
              </a:spcAft>
            </a:pPr>
            <a:r>
              <a:rPr lang="pt-BR" sz="1800" dirty="0">
                <a:effectLst/>
                <a:ea typeface="Calibri" panose="020F0502020204030204" pitchFamily="34" charset="0"/>
                <a:cs typeface="Times New Roman" panose="02020603050405020304" pitchFamily="18" charset="0"/>
              </a:rPr>
              <a:t>3- Ter mais </a:t>
            </a:r>
            <a:r>
              <a:rPr lang="pt-BR" sz="1800" dirty="0" err="1">
                <a:effectLst/>
                <a:ea typeface="Calibri" panose="020F0502020204030204" pitchFamily="34" charset="0"/>
                <a:cs typeface="Times New Roman" panose="02020603050405020304" pitchFamily="18" charset="0"/>
              </a:rPr>
              <a:t>demantas</a:t>
            </a:r>
            <a:r>
              <a:rPr lang="pt-BR" sz="1800" dirty="0">
                <a:effectLst/>
                <a:ea typeface="Calibri" panose="020F0502020204030204" pitchFamily="34" charset="0"/>
                <a:cs typeface="Times New Roman" panose="02020603050405020304" pitchFamily="18" charset="0"/>
              </a:rPr>
              <a:t>;</a:t>
            </a:r>
          </a:p>
          <a:p>
            <a:pPr>
              <a:lnSpc>
                <a:spcPct val="107000"/>
              </a:lnSpc>
              <a:spcAft>
                <a:spcPts val="800"/>
              </a:spcAft>
            </a:pPr>
            <a:r>
              <a:rPr lang="pt-BR" sz="1800" dirty="0">
                <a:effectLst/>
                <a:ea typeface="Calibri" panose="020F0502020204030204" pitchFamily="34" charset="0"/>
                <a:cs typeface="Times New Roman" panose="02020603050405020304" pitchFamily="18" charset="0"/>
              </a:rPr>
              <a:t>4- Com bastante animações;</a:t>
            </a:r>
          </a:p>
          <a:p>
            <a:pPr>
              <a:lnSpc>
                <a:spcPct val="107000"/>
              </a:lnSpc>
              <a:spcAft>
                <a:spcPts val="800"/>
              </a:spcAft>
            </a:pPr>
            <a:r>
              <a:rPr lang="pt-BR" sz="1800" dirty="0">
                <a:effectLst/>
                <a:ea typeface="Calibri" panose="020F0502020204030204" pitchFamily="34" charset="0"/>
                <a:cs typeface="Times New Roman" panose="02020603050405020304" pitchFamily="18" charset="0"/>
              </a:rPr>
              <a:t>5- Ter contato com minha equipe;</a:t>
            </a:r>
          </a:p>
          <a:p>
            <a:pPr>
              <a:lnSpc>
                <a:spcPct val="107000"/>
              </a:lnSpc>
              <a:spcAft>
                <a:spcPts val="800"/>
              </a:spcAft>
            </a:pPr>
            <a:r>
              <a:rPr lang="pt-BR" sz="1800" dirty="0">
                <a:effectLst/>
                <a:ea typeface="Calibri" panose="020F0502020204030204" pitchFamily="34" charset="0"/>
                <a:cs typeface="Times New Roman" panose="02020603050405020304" pitchFamily="18" charset="0"/>
              </a:rPr>
              <a:t>6- Não;</a:t>
            </a:r>
          </a:p>
          <a:p>
            <a:pPr>
              <a:lnSpc>
                <a:spcPct val="107000"/>
              </a:lnSpc>
              <a:spcAft>
                <a:spcPts val="800"/>
              </a:spcAft>
            </a:pPr>
            <a:r>
              <a:rPr lang="pt-BR" sz="1800" dirty="0">
                <a:effectLst/>
                <a:ea typeface="Calibri" panose="020F0502020204030204" pitchFamily="34" charset="0"/>
                <a:cs typeface="Times New Roman" panose="02020603050405020304" pitchFamily="18" charset="0"/>
              </a:rPr>
              <a:t>7- De semana estudo </a:t>
            </a:r>
            <a:r>
              <a:rPr lang="pt-BR" sz="1800" dirty="0" err="1">
                <a:effectLst/>
                <a:ea typeface="Calibri" panose="020F0502020204030204" pitchFamily="34" charset="0"/>
                <a:cs typeface="Times New Roman" panose="02020603050405020304" pitchFamily="18" charset="0"/>
              </a:rPr>
              <a:t>Cobol</a:t>
            </a:r>
            <a:r>
              <a:rPr lang="pt-BR" sz="1800" dirty="0">
                <a:effectLst/>
                <a:ea typeface="Calibri" panose="020F0502020204030204" pitchFamily="34" charset="0"/>
                <a:cs typeface="Times New Roman" panose="02020603050405020304" pitchFamily="18" charset="0"/>
              </a:rPr>
              <a:t>, de fim de semana jogo</a:t>
            </a:r>
          </a:p>
          <a:p>
            <a:endParaRPr lang="pt-BR" dirty="0"/>
          </a:p>
        </p:txBody>
      </p:sp>
      <p:sp>
        <p:nvSpPr>
          <p:cNvPr id="6" name="Espaço Reservado para Texto 5">
            <a:extLst>
              <a:ext uri="{FF2B5EF4-FFF2-40B4-BE49-F238E27FC236}">
                <a16:creationId xmlns:a16="http://schemas.microsoft.com/office/drawing/2014/main" id="{7E738239-8579-40FA-B2B5-ED3DF124C3EB}"/>
              </a:ext>
            </a:extLst>
          </p:cNvPr>
          <p:cNvSpPr>
            <a:spLocks noGrp="1"/>
          </p:cNvSpPr>
          <p:nvPr>
            <p:ph type="body" sz="quarter" idx="13"/>
          </p:nvPr>
        </p:nvSpPr>
        <p:spPr/>
        <p:txBody>
          <a:bodyPr/>
          <a:lstStyle/>
          <a:p>
            <a:r>
              <a:rPr lang="pt-BR" dirty="0"/>
              <a:t>Entrevista 3</a:t>
            </a:r>
          </a:p>
        </p:txBody>
      </p:sp>
      <p:sp>
        <p:nvSpPr>
          <p:cNvPr id="8" name="Espaço Reservado para Número de Slide 7">
            <a:extLst>
              <a:ext uri="{FF2B5EF4-FFF2-40B4-BE49-F238E27FC236}">
                <a16:creationId xmlns:a16="http://schemas.microsoft.com/office/drawing/2014/main" id="{4D74DBD8-483B-437C-A2A7-6B407C0FAE66}"/>
              </a:ext>
            </a:extLst>
          </p:cNvPr>
          <p:cNvSpPr>
            <a:spLocks noGrp="1"/>
          </p:cNvSpPr>
          <p:nvPr>
            <p:ph type="sldNum" sz="quarter" idx="15"/>
          </p:nvPr>
        </p:nvSpPr>
        <p:spPr/>
        <p:txBody>
          <a:bodyPr/>
          <a:lstStyle/>
          <a:p>
            <a:pPr>
              <a:defRPr/>
            </a:pPr>
            <a:fld id="{B66251D2-9488-44CD-87B4-F793A73C4A01}" type="slidenum">
              <a:rPr lang="pt-BR" smtClean="0"/>
              <a:pPr>
                <a:defRPr/>
              </a:pPr>
              <a:t>10</a:t>
            </a:fld>
            <a:endParaRPr lang="pt-BR" sz="880"/>
          </a:p>
        </p:txBody>
      </p:sp>
    </p:spTree>
    <p:extLst>
      <p:ext uri="{BB962C8B-B14F-4D97-AF65-F5344CB8AC3E}">
        <p14:creationId xmlns:p14="http://schemas.microsoft.com/office/powerpoint/2010/main" val="991508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4F02C08-D938-4247-9A2D-CF48A2879CC6}"/>
              </a:ext>
            </a:extLst>
          </p:cNvPr>
          <p:cNvSpPr>
            <a:spLocks noGrp="1"/>
          </p:cNvSpPr>
          <p:nvPr>
            <p:ph sz="half" idx="2"/>
          </p:nvPr>
        </p:nvSpPr>
        <p:spPr>
          <a:xfrm>
            <a:off x="781838" y="1169992"/>
            <a:ext cx="11706253" cy="5465940"/>
          </a:xfrm>
        </p:spPr>
        <p:txBody>
          <a:bodyPr/>
          <a:lstStyle/>
          <a:p>
            <a:pPr>
              <a:lnSpc>
                <a:spcPct val="107000"/>
              </a:lnSpc>
              <a:spcAft>
                <a:spcPts val="800"/>
              </a:spcAft>
            </a:pPr>
            <a:r>
              <a:rPr lang="pt-BR" sz="2400" b="1" dirty="0">
                <a:effectLst/>
                <a:ea typeface="Calibri" panose="020F0502020204030204" pitchFamily="34" charset="0"/>
                <a:cs typeface="Times New Roman" panose="02020603050405020304" pitchFamily="18" charset="0"/>
              </a:rPr>
              <a:t>Caio</a:t>
            </a:r>
            <a:endParaRPr lang="pt-BR" sz="2400" dirty="0">
              <a:effectLst/>
              <a:ea typeface="Calibri" panose="020F0502020204030204" pitchFamily="34" charset="0"/>
              <a:cs typeface="Times New Roman" panose="02020603050405020304" pitchFamily="18" charset="0"/>
            </a:endParaRPr>
          </a:p>
          <a:p>
            <a:pPr marL="0" indent="0">
              <a:lnSpc>
                <a:spcPct val="107000"/>
              </a:lnSpc>
              <a:spcAft>
                <a:spcPts val="800"/>
              </a:spcAft>
              <a:buNone/>
            </a:pPr>
            <a:r>
              <a:rPr lang="pt-BR" sz="2400" dirty="0">
                <a:effectLst/>
                <a:ea typeface="Calibri" panose="020F0502020204030204" pitchFamily="34" charset="0"/>
                <a:cs typeface="Times New Roman" panose="02020603050405020304" pitchFamily="18" charset="0"/>
              </a:rPr>
              <a:t> </a:t>
            </a:r>
          </a:p>
          <a:p>
            <a:pPr>
              <a:lnSpc>
                <a:spcPct val="107000"/>
              </a:lnSpc>
              <a:spcAft>
                <a:spcPts val="800"/>
              </a:spcAft>
            </a:pPr>
            <a:r>
              <a:rPr lang="pt-BR" sz="1800" dirty="0">
                <a:effectLst/>
                <a:ea typeface="Calibri" panose="020F0502020204030204" pitchFamily="34" charset="0"/>
                <a:cs typeface="Times New Roman" panose="02020603050405020304" pitchFamily="18" charset="0"/>
              </a:rPr>
              <a:t>1- Sim. É uma plataforma onde os cursos são feitos com empresas parceiras ou cursos da própria empresa.</a:t>
            </a:r>
          </a:p>
          <a:p>
            <a:pPr>
              <a:lnSpc>
                <a:spcPct val="107000"/>
              </a:lnSpc>
              <a:spcAft>
                <a:spcPts val="800"/>
              </a:spcAft>
            </a:pPr>
            <a:r>
              <a:rPr lang="pt-BR" sz="1800" dirty="0">
                <a:effectLst/>
                <a:ea typeface="Calibri" panose="020F0502020204030204" pitchFamily="34" charset="0"/>
                <a:cs typeface="Times New Roman" panose="02020603050405020304" pitchFamily="18" charset="0"/>
              </a:rPr>
              <a:t>2- Profundidade do conteúdo e a didática dos professores.</a:t>
            </a:r>
          </a:p>
          <a:p>
            <a:pPr>
              <a:lnSpc>
                <a:spcPct val="107000"/>
              </a:lnSpc>
              <a:spcAft>
                <a:spcPts val="800"/>
              </a:spcAft>
            </a:pPr>
            <a:r>
              <a:rPr lang="pt-BR" sz="1800" dirty="0">
                <a:effectLst/>
                <a:ea typeface="Calibri" panose="020F0502020204030204" pitchFamily="34" charset="0"/>
                <a:cs typeface="Times New Roman" panose="02020603050405020304" pitchFamily="18" charset="0"/>
              </a:rPr>
              <a:t>4- Buscaria novas tecnologias que estão no mercado e conteúdo atualizado das que já estão.</a:t>
            </a:r>
          </a:p>
          <a:p>
            <a:pPr>
              <a:lnSpc>
                <a:spcPct val="107000"/>
              </a:lnSpc>
              <a:spcAft>
                <a:spcPts val="800"/>
              </a:spcAft>
            </a:pPr>
            <a:r>
              <a:rPr lang="pt-BR" sz="1800" dirty="0">
                <a:effectLst/>
                <a:ea typeface="Calibri" panose="020F0502020204030204" pitchFamily="34" charset="0"/>
                <a:cs typeface="Times New Roman" panose="02020603050405020304" pitchFamily="18" charset="0"/>
              </a:rPr>
              <a:t>5- Aprender novas tecnologias.</a:t>
            </a:r>
          </a:p>
          <a:p>
            <a:pPr>
              <a:lnSpc>
                <a:spcPct val="107000"/>
              </a:lnSpc>
              <a:spcAft>
                <a:spcPts val="800"/>
              </a:spcAft>
            </a:pPr>
            <a:r>
              <a:rPr lang="pt-BR" sz="1800" dirty="0">
                <a:effectLst/>
                <a:ea typeface="Calibri" panose="020F0502020204030204" pitchFamily="34" charset="0"/>
                <a:cs typeface="Times New Roman" panose="02020603050405020304" pitchFamily="18" charset="0"/>
              </a:rPr>
              <a:t>6- Não</a:t>
            </a:r>
          </a:p>
          <a:p>
            <a:pPr>
              <a:lnSpc>
                <a:spcPct val="107000"/>
              </a:lnSpc>
              <a:spcAft>
                <a:spcPts val="800"/>
              </a:spcAft>
            </a:pPr>
            <a:r>
              <a:rPr lang="pt-BR" sz="1800" dirty="0">
                <a:effectLst/>
                <a:ea typeface="Calibri" panose="020F0502020204030204" pitchFamily="34" charset="0"/>
                <a:cs typeface="Times New Roman" panose="02020603050405020304" pitchFamily="18" charset="0"/>
              </a:rPr>
              <a:t>7- Realizo cursos na plataforma em que a empresa disponibilizou.</a:t>
            </a:r>
          </a:p>
          <a:p>
            <a:endParaRPr lang="pt-BR" dirty="0"/>
          </a:p>
        </p:txBody>
      </p:sp>
      <p:sp>
        <p:nvSpPr>
          <p:cNvPr id="6" name="Espaço Reservado para Texto 5">
            <a:extLst>
              <a:ext uri="{FF2B5EF4-FFF2-40B4-BE49-F238E27FC236}">
                <a16:creationId xmlns:a16="http://schemas.microsoft.com/office/drawing/2014/main" id="{7E738239-8579-40FA-B2B5-ED3DF124C3EB}"/>
              </a:ext>
            </a:extLst>
          </p:cNvPr>
          <p:cNvSpPr>
            <a:spLocks noGrp="1"/>
          </p:cNvSpPr>
          <p:nvPr>
            <p:ph type="body" sz="quarter" idx="13"/>
          </p:nvPr>
        </p:nvSpPr>
        <p:spPr/>
        <p:txBody>
          <a:bodyPr/>
          <a:lstStyle/>
          <a:p>
            <a:r>
              <a:rPr lang="pt-BR" dirty="0"/>
              <a:t>Entrevista 4</a:t>
            </a:r>
          </a:p>
        </p:txBody>
      </p:sp>
      <p:sp>
        <p:nvSpPr>
          <p:cNvPr id="8" name="Espaço Reservado para Número de Slide 7">
            <a:extLst>
              <a:ext uri="{FF2B5EF4-FFF2-40B4-BE49-F238E27FC236}">
                <a16:creationId xmlns:a16="http://schemas.microsoft.com/office/drawing/2014/main" id="{4D74DBD8-483B-437C-A2A7-6B407C0FAE66}"/>
              </a:ext>
            </a:extLst>
          </p:cNvPr>
          <p:cNvSpPr>
            <a:spLocks noGrp="1"/>
          </p:cNvSpPr>
          <p:nvPr>
            <p:ph type="sldNum" sz="quarter" idx="15"/>
          </p:nvPr>
        </p:nvSpPr>
        <p:spPr/>
        <p:txBody>
          <a:bodyPr/>
          <a:lstStyle/>
          <a:p>
            <a:pPr>
              <a:defRPr/>
            </a:pPr>
            <a:fld id="{B66251D2-9488-44CD-87B4-F793A73C4A01}" type="slidenum">
              <a:rPr lang="pt-BR" smtClean="0"/>
              <a:pPr>
                <a:defRPr/>
              </a:pPr>
              <a:t>11</a:t>
            </a:fld>
            <a:endParaRPr lang="pt-BR" sz="880"/>
          </a:p>
        </p:txBody>
      </p:sp>
    </p:spTree>
    <p:extLst>
      <p:ext uri="{BB962C8B-B14F-4D97-AF65-F5344CB8AC3E}">
        <p14:creationId xmlns:p14="http://schemas.microsoft.com/office/powerpoint/2010/main" val="3542788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sz="quarter" idx="4"/>
          </p:nvPr>
        </p:nvSpPr>
        <p:spPr>
          <a:xfrm>
            <a:off x="11925204" y="7236834"/>
            <a:ext cx="628613" cy="214279"/>
          </a:xfrm>
        </p:spPr>
        <p:txBody>
          <a:bodyPr/>
          <a:lstStyle>
            <a:defPPr>
              <a:defRPr lang="pt-BR"/>
            </a:defPPr>
            <a:lvl1pPr marL="0" algn="l" defTabSz="945812" rtl="0" eaLnBrk="1" latinLnBrk="0" hangingPunct="1">
              <a:defRPr sz="1904" kern="1200">
                <a:solidFill>
                  <a:schemeClr val="tx1"/>
                </a:solidFill>
                <a:latin typeface="+mn-lt"/>
                <a:ea typeface="+mn-ea"/>
                <a:cs typeface="+mn-cs"/>
              </a:defRPr>
            </a:lvl1pPr>
            <a:lvl2pPr marL="472906" algn="l" defTabSz="945812" rtl="0" eaLnBrk="1" latinLnBrk="0" hangingPunct="1">
              <a:defRPr sz="1904" kern="1200">
                <a:solidFill>
                  <a:schemeClr val="tx1"/>
                </a:solidFill>
                <a:latin typeface="+mn-lt"/>
                <a:ea typeface="+mn-ea"/>
                <a:cs typeface="+mn-cs"/>
              </a:defRPr>
            </a:lvl2pPr>
            <a:lvl3pPr marL="945812" algn="l" defTabSz="945812" rtl="0" eaLnBrk="1" latinLnBrk="0" hangingPunct="1">
              <a:defRPr sz="1904" kern="1200">
                <a:solidFill>
                  <a:schemeClr val="tx1"/>
                </a:solidFill>
                <a:latin typeface="+mn-lt"/>
                <a:ea typeface="+mn-ea"/>
                <a:cs typeface="+mn-cs"/>
              </a:defRPr>
            </a:lvl3pPr>
            <a:lvl4pPr marL="1418718" algn="l" defTabSz="945812" rtl="0" eaLnBrk="1" latinLnBrk="0" hangingPunct="1">
              <a:defRPr sz="1904" kern="1200">
                <a:solidFill>
                  <a:schemeClr val="tx1"/>
                </a:solidFill>
                <a:latin typeface="+mn-lt"/>
                <a:ea typeface="+mn-ea"/>
                <a:cs typeface="+mn-cs"/>
              </a:defRPr>
            </a:lvl4pPr>
            <a:lvl5pPr marL="1891625" algn="l" defTabSz="945812" rtl="0" eaLnBrk="1" latinLnBrk="0" hangingPunct="1">
              <a:defRPr sz="1904" kern="1200">
                <a:solidFill>
                  <a:schemeClr val="tx1"/>
                </a:solidFill>
                <a:latin typeface="+mn-lt"/>
                <a:ea typeface="+mn-ea"/>
                <a:cs typeface="+mn-cs"/>
              </a:defRPr>
            </a:lvl5pPr>
            <a:lvl6pPr marL="2364532" algn="l" defTabSz="945812" rtl="0" eaLnBrk="1" latinLnBrk="0" hangingPunct="1">
              <a:defRPr sz="1904" kern="1200">
                <a:solidFill>
                  <a:schemeClr val="tx1"/>
                </a:solidFill>
                <a:latin typeface="+mn-lt"/>
                <a:ea typeface="+mn-ea"/>
                <a:cs typeface="+mn-cs"/>
              </a:defRPr>
            </a:lvl6pPr>
            <a:lvl7pPr marL="2837437" algn="l" defTabSz="945812" rtl="0" eaLnBrk="1" latinLnBrk="0" hangingPunct="1">
              <a:defRPr sz="1904" kern="1200">
                <a:solidFill>
                  <a:schemeClr val="tx1"/>
                </a:solidFill>
                <a:latin typeface="+mn-lt"/>
                <a:ea typeface="+mn-ea"/>
                <a:cs typeface="+mn-cs"/>
              </a:defRPr>
            </a:lvl7pPr>
            <a:lvl8pPr marL="3310343" algn="l" defTabSz="945812" rtl="0" eaLnBrk="1" latinLnBrk="0" hangingPunct="1">
              <a:defRPr sz="1904" kern="1200">
                <a:solidFill>
                  <a:schemeClr val="tx1"/>
                </a:solidFill>
                <a:latin typeface="+mn-lt"/>
                <a:ea typeface="+mn-ea"/>
                <a:cs typeface="+mn-cs"/>
              </a:defRPr>
            </a:lvl8pPr>
            <a:lvl9pPr marL="3783250" algn="l" defTabSz="945812" rtl="0" eaLnBrk="1" latinLnBrk="0" hangingPunct="1">
              <a:defRPr sz="1904" kern="1200">
                <a:solidFill>
                  <a:schemeClr val="tx1"/>
                </a:solidFill>
                <a:latin typeface="+mn-lt"/>
                <a:ea typeface="+mn-ea"/>
                <a:cs typeface="+mn-cs"/>
              </a:defRPr>
            </a:lvl9pPr>
          </a:lstStyle>
          <a:p>
            <a:pPr>
              <a:defRPr/>
            </a:pPr>
            <a:fld id="{B66251D2-9488-44CD-87B4-F793A73C4A01}" type="slidenum">
              <a:rPr lang="pt-BR" smtClean="0"/>
              <a:pPr>
                <a:defRPr/>
              </a:pPr>
              <a:t>12</a:t>
            </a:fld>
            <a:endParaRPr lang="pt-BR" sz="880"/>
          </a:p>
        </p:txBody>
      </p:sp>
      <p:sp>
        <p:nvSpPr>
          <p:cNvPr id="4" name="Espaço Reservado para Texto 3"/>
          <p:cNvSpPr>
            <a:spLocks noGrp="1"/>
          </p:cNvSpPr>
          <p:nvPr>
            <p:ph type="body" sz="quarter" idx="13"/>
          </p:nvPr>
        </p:nvSpPr>
        <p:spPr>
          <a:xfrm>
            <a:off x="1993046" y="74223"/>
            <a:ext cx="2963122" cy="765639"/>
          </a:xfrm>
        </p:spPr>
        <p:txBody>
          <a:bodyPr/>
          <a:lstStyle>
            <a:defPPr>
              <a:defRPr lang="pt-BR"/>
            </a:defPPr>
            <a:lvl1pPr marL="0" algn="l" defTabSz="945947" rtl="0" eaLnBrk="1" latinLnBrk="0" hangingPunct="1">
              <a:defRPr sz="1904" kern="1200">
                <a:solidFill>
                  <a:schemeClr val="tx1"/>
                </a:solidFill>
                <a:latin typeface="+mn-lt"/>
                <a:ea typeface="+mn-ea"/>
                <a:cs typeface="+mn-cs"/>
              </a:defRPr>
            </a:lvl1pPr>
            <a:lvl2pPr marL="472974" algn="l" defTabSz="945947" rtl="0" eaLnBrk="1" latinLnBrk="0" hangingPunct="1">
              <a:defRPr sz="1904" kern="1200">
                <a:solidFill>
                  <a:schemeClr val="tx1"/>
                </a:solidFill>
                <a:latin typeface="+mn-lt"/>
                <a:ea typeface="+mn-ea"/>
                <a:cs typeface="+mn-cs"/>
              </a:defRPr>
            </a:lvl2pPr>
            <a:lvl3pPr marL="945947" algn="l" defTabSz="945947" rtl="0" eaLnBrk="1" latinLnBrk="0" hangingPunct="1">
              <a:defRPr sz="1904" kern="1200">
                <a:solidFill>
                  <a:schemeClr val="tx1"/>
                </a:solidFill>
                <a:latin typeface="+mn-lt"/>
                <a:ea typeface="+mn-ea"/>
                <a:cs typeface="+mn-cs"/>
              </a:defRPr>
            </a:lvl3pPr>
            <a:lvl4pPr marL="1418921" algn="l" defTabSz="945947" rtl="0" eaLnBrk="1" latinLnBrk="0" hangingPunct="1">
              <a:defRPr sz="1904" kern="1200">
                <a:solidFill>
                  <a:schemeClr val="tx1"/>
                </a:solidFill>
                <a:latin typeface="+mn-lt"/>
                <a:ea typeface="+mn-ea"/>
                <a:cs typeface="+mn-cs"/>
              </a:defRPr>
            </a:lvl4pPr>
            <a:lvl5pPr marL="1891895" algn="l" defTabSz="945947" rtl="0" eaLnBrk="1" latinLnBrk="0" hangingPunct="1">
              <a:defRPr sz="1904" kern="1200">
                <a:solidFill>
                  <a:schemeClr val="tx1"/>
                </a:solidFill>
                <a:latin typeface="+mn-lt"/>
                <a:ea typeface="+mn-ea"/>
                <a:cs typeface="+mn-cs"/>
              </a:defRPr>
            </a:lvl5pPr>
            <a:lvl6pPr marL="2364869" algn="l" defTabSz="945947" rtl="0" eaLnBrk="1" latinLnBrk="0" hangingPunct="1">
              <a:defRPr sz="1904" kern="1200">
                <a:solidFill>
                  <a:schemeClr val="tx1"/>
                </a:solidFill>
                <a:latin typeface="+mn-lt"/>
                <a:ea typeface="+mn-ea"/>
                <a:cs typeface="+mn-cs"/>
              </a:defRPr>
            </a:lvl6pPr>
            <a:lvl7pPr marL="2837842" algn="l" defTabSz="945947" rtl="0" eaLnBrk="1" latinLnBrk="0" hangingPunct="1">
              <a:defRPr sz="1904" kern="1200">
                <a:solidFill>
                  <a:schemeClr val="tx1"/>
                </a:solidFill>
                <a:latin typeface="+mn-lt"/>
                <a:ea typeface="+mn-ea"/>
                <a:cs typeface="+mn-cs"/>
              </a:defRPr>
            </a:lvl7pPr>
            <a:lvl8pPr marL="3310816" algn="l" defTabSz="945947" rtl="0" eaLnBrk="1" latinLnBrk="0" hangingPunct="1">
              <a:defRPr sz="1904" kern="1200">
                <a:solidFill>
                  <a:schemeClr val="tx1"/>
                </a:solidFill>
                <a:latin typeface="+mn-lt"/>
                <a:ea typeface="+mn-ea"/>
                <a:cs typeface="+mn-cs"/>
              </a:defRPr>
            </a:lvl8pPr>
            <a:lvl9pPr marL="3783790" algn="l" defTabSz="945947" rtl="0" eaLnBrk="1" latinLnBrk="0" hangingPunct="1">
              <a:defRPr sz="1904" kern="1200">
                <a:solidFill>
                  <a:schemeClr val="tx1"/>
                </a:solidFill>
                <a:latin typeface="+mn-lt"/>
                <a:ea typeface="+mn-ea"/>
                <a:cs typeface="+mn-cs"/>
              </a:defRPr>
            </a:lvl9pPr>
          </a:lstStyle>
          <a:p>
            <a:r>
              <a:rPr lang="pt-BR" sz="2800" dirty="0">
                <a:latin typeface="Exo 2" panose="00000500000000000000" pitchFamily="50" charset="0"/>
              </a:rPr>
              <a:t>Proto-Persona </a:t>
            </a:r>
          </a:p>
        </p:txBody>
      </p:sp>
      <p:sp>
        <p:nvSpPr>
          <p:cNvPr id="6" name="Retângulo 5"/>
          <p:cNvSpPr/>
          <p:nvPr/>
        </p:nvSpPr>
        <p:spPr>
          <a:xfrm>
            <a:off x="929850" y="1404491"/>
            <a:ext cx="5759697" cy="2879849"/>
          </a:xfrm>
          <a:prstGeom prst="rect">
            <a:avLst/>
          </a:prstGeom>
          <a:noFill/>
          <a:ln>
            <a:solidFill>
              <a:srgbClr val="2537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45947" rtl="0" eaLnBrk="1" latinLnBrk="0" hangingPunct="1">
              <a:defRPr sz="1904" kern="1200">
                <a:solidFill>
                  <a:schemeClr val="tx1"/>
                </a:solidFill>
                <a:latin typeface="+mn-lt"/>
                <a:ea typeface="+mn-ea"/>
                <a:cs typeface="+mn-cs"/>
              </a:defRPr>
            </a:lvl1pPr>
            <a:lvl2pPr marL="472974" algn="l" defTabSz="945947" rtl="0" eaLnBrk="1" latinLnBrk="0" hangingPunct="1">
              <a:defRPr sz="1904" kern="1200">
                <a:solidFill>
                  <a:schemeClr val="tx1"/>
                </a:solidFill>
                <a:latin typeface="+mn-lt"/>
                <a:ea typeface="+mn-ea"/>
                <a:cs typeface="+mn-cs"/>
              </a:defRPr>
            </a:lvl2pPr>
            <a:lvl3pPr marL="945947" algn="l" defTabSz="945947" rtl="0" eaLnBrk="1" latinLnBrk="0" hangingPunct="1">
              <a:defRPr sz="1904" kern="1200">
                <a:solidFill>
                  <a:schemeClr val="tx1"/>
                </a:solidFill>
                <a:latin typeface="+mn-lt"/>
                <a:ea typeface="+mn-ea"/>
                <a:cs typeface="+mn-cs"/>
              </a:defRPr>
            </a:lvl3pPr>
            <a:lvl4pPr marL="1418921" algn="l" defTabSz="945947" rtl="0" eaLnBrk="1" latinLnBrk="0" hangingPunct="1">
              <a:defRPr sz="1904" kern="1200">
                <a:solidFill>
                  <a:schemeClr val="tx1"/>
                </a:solidFill>
                <a:latin typeface="+mn-lt"/>
                <a:ea typeface="+mn-ea"/>
                <a:cs typeface="+mn-cs"/>
              </a:defRPr>
            </a:lvl4pPr>
            <a:lvl5pPr marL="1891895" algn="l" defTabSz="945947" rtl="0" eaLnBrk="1" latinLnBrk="0" hangingPunct="1">
              <a:defRPr sz="1904" kern="1200">
                <a:solidFill>
                  <a:schemeClr val="tx1"/>
                </a:solidFill>
                <a:latin typeface="+mn-lt"/>
                <a:ea typeface="+mn-ea"/>
                <a:cs typeface="+mn-cs"/>
              </a:defRPr>
            </a:lvl5pPr>
            <a:lvl6pPr marL="2364869" algn="l" defTabSz="945947" rtl="0" eaLnBrk="1" latinLnBrk="0" hangingPunct="1">
              <a:defRPr sz="1904" kern="1200">
                <a:solidFill>
                  <a:schemeClr val="tx1"/>
                </a:solidFill>
                <a:latin typeface="+mn-lt"/>
                <a:ea typeface="+mn-ea"/>
                <a:cs typeface="+mn-cs"/>
              </a:defRPr>
            </a:lvl6pPr>
            <a:lvl7pPr marL="2837842" algn="l" defTabSz="945947" rtl="0" eaLnBrk="1" latinLnBrk="0" hangingPunct="1">
              <a:defRPr sz="1904" kern="1200">
                <a:solidFill>
                  <a:schemeClr val="tx1"/>
                </a:solidFill>
                <a:latin typeface="+mn-lt"/>
                <a:ea typeface="+mn-ea"/>
                <a:cs typeface="+mn-cs"/>
              </a:defRPr>
            </a:lvl7pPr>
            <a:lvl8pPr marL="3310816" algn="l" defTabSz="945947" rtl="0" eaLnBrk="1" latinLnBrk="0" hangingPunct="1">
              <a:defRPr sz="1904" kern="1200">
                <a:solidFill>
                  <a:schemeClr val="tx1"/>
                </a:solidFill>
                <a:latin typeface="+mn-lt"/>
                <a:ea typeface="+mn-ea"/>
                <a:cs typeface="+mn-cs"/>
              </a:defRPr>
            </a:lvl8pPr>
            <a:lvl9pPr marL="3783790" algn="l" defTabSz="945947" rtl="0" eaLnBrk="1" latinLnBrk="0" hangingPunct="1">
              <a:defRPr sz="1904" kern="1200">
                <a:solidFill>
                  <a:schemeClr val="tx1"/>
                </a:solidFill>
                <a:latin typeface="+mn-lt"/>
                <a:ea typeface="+mn-ea"/>
                <a:cs typeface="+mn-cs"/>
              </a:defRPr>
            </a:lvl9pPr>
          </a:lstStyle>
          <a:p>
            <a:pPr algn="ctr"/>
            <a:endParaRPr lang="pt-BR"/>
          </a:p>
        </p:txBody>
      </p:sp>
      <p:sp>
        <p:nvSpPr>
          <p:cNvPr id="7" name="Retângulo 6"/>
          <p:cNvSpPr/>
          <p:nvPr/>
        </p:nvSpPr>
        <p:spPr>
          <a:xfrm>
            <a:off x="929850" y="4356945"/>
            <a:ext cx="11591400" cy="2801050"/>
          </a:xfrm>
          <a:prstGeom prst="rect">
            <a:avLst/>
          </a:prstGeom>
          <a:noFill/>
          <a:ln>
            <a:solidFill>
              <a:srgbClr val="2537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45947" rtl="0" eaLnBrk="1" latinLnBrk="0" hangingPunct="1">
              <a:defRPr sz="1904" kern="1200">
                <a:solidFill>
                  <a:schemeClr val="tx1"/>
                </a:solidFill>
                <a:latin typeface="+mn-lt"/>
                <a:ea typeface="+mn-ea"/>
                <a:cs typeface="+mn-cs"/>
              </a:defRPr>
            </a:lvl1pPr>
            <a:lvl2pPr marL="472974" algn="l" defTabSz="945947" rtl="0" eaLnBrk="1" latinLnBrk="0" hangingPunct="1">
              <a:defRPr sz="1904" kern="1200">
                <a:solidFill>
                  <a:schemeClr val="tx1"/>
                </a:solidFill>
                <a:latin typeface="+mn-lt"/>
                <a:ea typeface="+mn-ea"/>
                <a:cs typeface="+mn-cs"/>
              </a:defRPr>
            </a:lvl2pPr>
            <a:lvl3pPr marL="945947" algn="l" defTabSz="945947" rtl="0" eaLnBrk="1" latinLnBrk="0" hangingPunct="1">
              <a:defRPr sz="1904" kern="1200">
                <a:solidFill>
                  <a:schemeClr val="tx1"/>
                </a:solidFill>
                <a:latin typeface="+mn-lt"/>
                <a:ea typeface="+mn-ea"/>
                <a:cs typeface="+mn-cs"/>
              </a:defRPr>
            </a:lvl3pPr>
            <a:lvl4pPr marL="1418921" algn="l" defTabSz="945947" rtl="0" eaLnBrk="1" latinLnBrk="0" hangingPunct="1">
              <a:defRPr sz="1904" kern="1200">
                <a:solidFill>
                  <a:schemeClr val="tx1"/>
                </a:solidFill>
                <a:latin typeface="+mn-lt"/>
                <a:ea typeface="+mn-ea"/>
                <a:cs typeface="+mn-cs"/>
              </a:defRPr>
            </a:lvl4pPr>
            <a:lvl5pPr marL="1891895" algn="l" defTabSz="945947" rtl="0" eaLnBrk="1" latinLnBrk="0" hangingPunct="1">
              <a:defRPr sz="1904" kern="1200">
                <a:solidFill>
                  <a:schemeClr val="tx1"/>
                </a:solidFill>
                <a:latin typeface="+mn-lt"/>
                <a:ea typeface="+mn-ea"/>
                <a:cs typeface="+mn-cs"/>
              </a:defRPr>
            </a:lvl5pPr>
            <a:lvl6pPr marL="2364869" algn="l" defTabSz="945947" rtl="0" eaLnBrk="1" latinLnBrk="0" hangingPunct="1">
              <a:defRPr sz="1904" kern="1200">
                <a:solidFill>
                  <a:schemeClr val="tx1"/>
                </a:solidFill>
                <a:latin typeface="+mn-lt"/>
                <a:ea typeface="+mn-ea"/>
                <a:cs typeface="+mn-cs"/>
              </a:defRPr>
            </a:lvl6pPr>
            <a:lvl7pPr marL="2837842" algn="l" defTabSz="945947" rtl="0" eaLnBrk="1" latinLnBrk="0" hangingPunct="1">
              <a:defRPr sz="1904" kern="1200">
                <a:solidFill>
                  <a:schemeClr val="tx1"/>
                </a:solidFill>
                <a:latin typeface="+mn-lt"/>
                <a:ea typeface="+mn-ea"/>
                <a:cs typeface="+mn-cs"/>
              </a:defRPr>
            </a:lvl7pPr>
            <a:lvl8pPr marL="3310816" algn="l" defTabSz="945947" rtl="0" eaLnBrk="1" latinLnBrk="0" hangingPunct="1">
              <a:defRPr sz="1904" kern="1200">
                <a:solidFill>
                  <a:schemeClr val="tx1"/>
                </a:solidFill>
                <a:latin typeface="+mn-lt"/>
                <a:ea typeface="+mn-ea"/>
                <a:cs typeface="+mn-cs"/>
              </a:defRPr>
            </a:lvl8pPr>
            <a:lvl9pPr marL="3783790" algn="l" defTabSz="945947" rtl="0" eaLnBrk="1" latinLnBrk="0" hangingPunct="1">
              <a:defRPr sz="1904" kern="1200">
                <a:solidFill>
                  <a:schemeClr val="tx1"/>
                </a:solidFill>
                <a:latin typeface="+mn-lt"/>
                <a:ea typeface="+mn-ea"/>
                <a:cs typeface="+mn-cs"/>
              </a:defRPr>
            </a:lvl9pPr>
          </a:lstStyle>
          <a:p>
            <a:pPr algn="ctr"/>
            <a:endParaRPr lang="pt-BR"/>
          </a:p>
        </p:txBody>
      </p:sp>
      <p:sp>
        <p:nvSpPr>
          <p:cNvPr id="9" name="Retângulo 8"/>
          <p:cNvSpPr/>
          <p:nvPr/>
        </p:nvSpPr>
        <p:spPr>
          <a:xfrm>
            <a:off x="6761553" y="1404771"/>
            <a:ext cx="5759697" cy="2879849"/>
          </a:xfrm>
          <a:prstGeom prst="rect">
            <a:avLst/>
          </a:prstGeom>
          <a:noFill/>
          <a:ln>
            <a:solidFill>
              <a:srgbClr val="2537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45947" rtl="0" eaLnBrk="1" latinLnBrk="0" hangingPunct="1">
              <a:defRPr sz="1904" kern="1200">
                <a:solidFill>
                  <a:schemeClr val="tx1"/>
                </a:solidFill>
                <a:latin typeface="+mn-lt"/>
                <a:ea typeface="+mn-ea"/>
                <a:cs typeface="+mn-cs"/>
              </a:defRPr>
            </a:lvl1pPr>
            <a:lvl2pPr marL="472974" algn="l" defTabSz="945947" rtl="0" eaLnBrk="1" latinLnBrk="0" hangingPunct="1">
              <a:defRPr sz="1904" kern="1200">
                <a:solidFill>
                  <a:schemeClr val="tx1"/>
                </a:solidFill>
                <a:latin typeface="+mn-lt"/>
                <a:ea typeface="+mn-ea"/>
                <a:cs typeface="+mn-cs"/>
              </a:defRPr>
            </a:lvl2pPr>
            <a:lvl3pPr marL="945947" algn="l" defTabSz="945947" rtl="0" eaLnBrk="1" latinLnBrk="0" hangingPunct="1">
              <a:defRPr sz="1904" kern="1200">
                <a:solidFill>
                  <a:schemeClr val="tx1"/>
                </a:solidFill>
                <a:latin typeface="+mn-lt"/>
                <a:ea typeface="+mn-ea"/>
                <a:cs typeface="+mn-cs"/>
              </a:defRPr>
            </a:lvl3pPr>
            <a:lvl4pPr marL="1418921" algn="l" defTabSz="945947" rtl="0" eaLnBrk="1" latinLnBrk="0" hangingPunct="1">
              <a:defRPr sz="1904" kern="1200">
                <a:solidFill>
                  <a:schemeClr val="tx1"/>
                </a:solidFill>
                <a:latin typeface="+mn-lt"/>
                <a:ea typeface="+mn-ea"/>
                <a:cs typeface="+mn-cs"/>
              </a:defRPr>
            </a:lvl4pPr>
            <a:lvl5pPr marL="1891895" algn="l" defTabSz="945947" rtl="0" eaLnBrk="1" latinLnBrk="0" hangingPunct="1">
              <a:defRPr sz="1904" kern="1200">
                <a:solidFill>
                  <a:schemeClr val="tx1"/>
                </a:solidFill>
                <a:latin typeface="+mn-lt"/>
                <a:ea typeface="+mn-ea"/>
                <a:cs typeface="+mn-cs"/>
              </a:defRPr>
            </a:lvl5pPr>
            <a:lvl6pPr marL="2364869" algn="l" defTabSz="945947" rtl="0" eaLnBrk="1" latinLnBrk="0" hangingPunct="1">
              <a:defRPr sz="1904" kern="1200">
                <a:solidFill>
                  <a:schemeClr val="tx1"/>
                </a:solidFill>
                <a:latin typeface="+mn-lt"/>
                <a:ea typeface="+mn-ea"/>
                <a:cs typeface="+mn-cs"/>
              </a:defRPr>
            </a:lvl6pPr>
            <a:lvl7pPr marL="2837842" algn="l" defTabSz="945947" rtl="0" eaLnBrk="1" latinLnBrk="0" hangingPunct="1">
              <a:defRPr sz="1904" kern="1200">
                <a:solidFill>
                  <a:schemeClr val="tx1"/>
                </a:solidFill>
                <a:latin typeface="+mn-lt"/>
                <a:ea typeface="+mn-ea"/>
                <a:cs typeface="+mn-cs"/>
              </a:defRPr>
            </a:lvl7pPr>
            <a:lvl8pPr marL="3310816" algn="l" defTabSz="945947" rtl="0" eaLnBrk="1" latinLnBrk="0" hangingPunct="1">
              <a:defRPr sz="1904" kern="1200">
                <a:solidFill>
                  <a:schemeClr val="tx1"/>
                </a:solidFill>
                <a:latin typeface="+mn-lt"/>
                <a:ea typeface="+mn-ea"/>
                <a:cs typeface="+mn-cs"/>
              </a:defRPr>
            </a:lvl8pPr>
            <a:lvl9pPr marL="3783790" algn="l" defTabSz="945947" rtl="0" eaLnBrk="1" latinLnBrk="0" hangingPunct="1">
              <a:defRPr sz="1904" kern="1200">
                <a:solidFill>
                  <a:schemeClr val="tx1"/>
                </a:solidFill>
                <a:latin typeface="+mn-lt"/>
                <a:ea typeface="+mn-ea"/>
                <a:cs typeface="+mn-cs"/>
              </a:defRPr>
            </a:lvl9pPr>
          </a:lstStyle>
          <a:p>
            <a:pPr algn="ctr"/>
            <a:endParaRPr lang="pt-BR"/>
          </a:p>
        </p:txBody>
      </p:sp>
      <p:sp>
        <p:nvSpPr>
          <p:cNvPr id="10" name="Espaço Reservado para Texto 1"/>
          <p:cNvSpPr>
            <a:spLocks noGrp="1"/>
          </p:cNvSpPr>
          <p:nvPr>
            <p:ph type="body" sz="quarter" idx="11"/>
          </p:nvPr>
        </p:nvSpPr>
        <p:spPr>
          <a:xfrm>
            <a:off x="2112796" y="613211"/>
            <a:ext cx="7424829" cy="594912"/>
          </a:xfrm>
        </p:spPr>
        <p:txBody>
          <a:bodyPr/>
          <a:lstStyle>
            <a:defPPr>
              <a:defRPr lang="pt-BR"/>
            </a:defPPr>
            <a:lvl1pPr marL="0" algn="l" defTabSz="945947" rtl="0" eaLnBrk="1" latinLnBrk="0" hangingPunct="1">
              <a:defRPr sz="1904" kern="1200">
                <a:solidFill>
                  <a:schemeClr val="tx1"/>
                </a:solidFill>
                <a:latin typeface="+mn-lt"/>
                <a:ea typeface="+mn-ea"/>
                <a:cs typeface="+mn-cs"/>
              </a:defRPr>
            </a:lvl1pPr>
            <a:lvl2pPr marL="472974" algn="l" defTabSz="945947" rtl="0" eaLnBrk="1" latinLnBrk="0" hangingPunct="1">
              <a:defRPr sz="1904" kern="1200">
                <a:solidFill>
                  <a:schemeClr val="tx1"/>
                </a:solidFill>
                <a:latin typeface="+mn-lt"/>
                <a:ea typeface="+mn-ea"/>
                <a:cs typeface="+mn-cs"/>
              </a:defRPr>
            </a:lvl2pPr>
            <a:lvl3pPr marL="945947" algn="l" defTabSz="945947" rtl="0" eaLnBrk="1" latinLnBrk="0" hangingPunct="1">
              <a:defRPr sz="1904" kern="1200">
                <a:solidFill>
                  <a:schemeClr val="tx1"/>
                </a:solidFill>
                <a:latin typeface="+mn-lt"/>
                <a:ea typeface="+mn-ea"/>
                <a:cs typeface="+mn-cs"/>
              </a:defRPr>
            </a:lvl3pPr>
            <a:lvl4pPr marL="1418921" algn="l" defTabSz="945947" rtl="0" eaLnBrk="1" latinLnBrk="0" hangingPunct="1">
              <a:defRPr sz="1904" kern="1200">
                <a:solidFill>
                  <a:schemeClr val="tx1"/>
                </a:solidFill>
                <a:latin typeface="+mn-lt"/>
                <a:ea typeface="+mn-ea"/>
                <a:cs typeface="+mn-cs"/>
              </a:defRPr>
            </a:lvl4pPr>
            <a:lvl5pPr marL="1891895" algn="l" defTabSz="945947" rtl="0" eaLnBrk="1" latinLnBrk="0" hangingPunct="1">
              <a:defRPr sz="1904" kern="1200">
                <a:solidFill>
                  <a:schemeClr val="tx1"/>
                </a:solidFill>
                <a:latin typeface="+mn-lt"/>
                <a:ea typeface="+mn-ea"/>
                <a:cs typeface="+mn-cs"/>
              </a:defRPr>
            </a:lvl5pPr>
            <a:lvl6pPr marL="2364869" algn="l" defTabSz="945947" rtl="0" eaLnBrk="1" latinLnBrk="0" hangingPunct="1">
              <a:defRPr sz="1904" kern="1200">
                <a:solidFill>
                  <a:schemeClr val="tx1"/>
                </a:solidFill>
                <a:latin typeface="+mn-lt"/>
                <a:ea typeface="+mn-ea"/>
                <a:cs typeface="+mn-cs"/>
              </a:defRPr>
            </a:lvl6pPr>
            <a:lvl7pPr marL="2837842" algn="l" defTabSz="945947" rtl="0" eaLnBrk="1" latinLnBrk="0" hangingPunct="1">
              <a:defRPr sz="1904" kern="1200">
                <a:solidFill>
                  <a:schemeClr val="tx1"/>
                </a:solidFill>
                <a:latin typeface="+mn-lt"/>
                <a:ea typeface="+mn-ea"/>
                <a:cs typeface="+mn-cs"/>
              </a:defRPr>
            </a:lvl7pPr>
            <a:lvl8pPr marL="3310816" algn="l" defTabSz="945947" rtl="0" eaLnBrk="1" latinLnBrk="0" hangingPunct="1">
              <a:defRPr sz="1904" kern="1200">
                <a:solidFill>
                  <a:schemeClr val="tx1"/>
                </a:solidFill>
                <a:latin typeface="+mn-lt"/>
                <a:ea typeface="+mn-ea"/>
                <a:cs typeface="+mn-cs"/>
              </a:defRPr>
            </a:lvl8pPr>
            <a:lvl9pPr marL="3783790" algn="l" defTabSz="945947" rtl="0" eaLnBrk="1" latinLnBrk="0" hangingPunct="1">
              <a:defRPr sz="1904" kern="1200">
                <a:solidFill>
                  <a:schemeClr val="tx1"/>
                </a:solidFill>
                <a:latin typeface="+mn-lt"/>
                <a:ea typeface="+mn-ea"/>
                <a:cs typeface="+mn-cs"/>
              </a:defRPr>
            </a:lvl9pPr>
          </a:lstStyle>
          <a:p>
            <a:pPr indent="0">
              <a:buNone/>
            </a:pPr>
            <a:r>
              <a:rPr lang="pt-BR" sz="3199" dirty="0">
                <a:latin typeface="Exo 2" panose="00000500000000000000" pitchFamily="50" charset="0"/>
                <a:ea typeface="Ebrima" panose="02000000000000000000" pitchFamily="2" charset="0"/>
                <a:cs typeface="Ebrima" panose="02000000000000000000" pitchFamily="2" charset="0"/>
              </a:rPr>
              <a:t>Usuário profissional na área de TI</a:t>
            </a:r>
          </a:p>
        </p:txBody>
      </p:sp>
      <p:sp>
        <p:nvSpPr>
          <p:cNvPr id="12" name="Retângulo 11"/>
          <p:cNvSpPr/>
          <p:nvPr/>
        </p:nvSpPr>
        <p:spPr>
          <a:xfrm>
            <a:off x="2726966" y="2031438"/>
            <a:ext cx="3998584" cy="2123145"/>
          </a:xfrm>
          <a:prstGeom prst="rect">
            <a:avLst/>
          </a:prstGeom>
        </p:spPr>
        <p:txBody>
          <a:bodyPr wrap="square">
            <a:spAutoFit/>
          </a:bodyPr>
          <a:lstStyle>
            <a:defPPr>
              <a:defRPr lang="pt-BR"/>
            </a:defPPr>
            <a:lvl1pPr marL="0" algn="l" defTabSz="945947" rtl="0" eaLnBrk="1" latinLnBrk="0" hangingPunct="1">
              <a:defRPr sz="1904" kern="1200">
                <a:solidFill>
                  <a:schemeClr val="tx1"/>
                </a:solidFill>
                <a:latin typeface="+mn-lt"/>
                <a:ea typeface="+mn-ea"/>
                <a:cs typeface="+mn-cs"/>
              </a:defRPr>
            </a:lvl1pPr>
            <a:lvl2pPr marL="472974" algn="l" defTabSz="945947" rtl="0" eaLnBrk="1" latinLnBrk="0" hangingPunct="1">
              <a:defRPr sz="1904" kern="1200">
                <a:solidFill>
                  <a:schemeClr val="tx1"/>
                </a:solidFill>
                <a:latin typeface="+mn-lt"/>
                <a:ea typeface="+mn-ea"/>
                <a:cs typeface="+mn-cs"/>
              </a:defRPr>
            </a:lvl2pPr>
            <a:lvl3pPr marL="945947" algn="l" defTabSz="945947" rtl="0" eaLnBrk="1" latinLnBrk="0" hangingPunct="1">
              <a:defRPr sz="1904" kern="1200">
                <a:solidFill>
                  <a:schemeClr val="tx1"/>
                </a:solidFill>
                <a:latin typeface="+mn-lt"/>
                <a:ea typeface="+mn-ea"/>
                <a:cs typeface="+mn-cs"/>
              </a:defRPr>
            </a:lvl3pPr>
            <a:lvl4pPr marL="1418921" algn="l" defTabSz="945947" rtl="0" eaLnBrk="1" latinLnBrk="0" hangingPunct="1">
              <a:defRPr sz="1904" kern="1200">
                <a:solidFill>
                  <a:schemeClr val="tx1"/>
                </a:solidFill>
                <a:latin typeface="+mn-lt"/>
                <a:ea typeface="+mn-ea"/>
                <a:cs typeface="+mn-cs"/>
              </a:defRPr>
            </a:lvl4pPr>
            <a:lvl5pPr marL="1891895" algn="l" defTabSz="945947" rtl="0" eaLnBrk="1" latinLnBrk="0" hangingPunct="1">
              <a:defRPr sz="1904" kern="1200">
                <a:solidFill>
                  <a:schemeClr val="tx1"/>
                </a:solidFill>
                <a:latin typeface="+mn-lt"/>
                <a:ea typeface="+mn-ea"/>
                <a:cs typeface="+mn-cs"/>
              </a:defRPr>
            </a:lvl5pPr>
            <a:lvl6pPr marL="2364869" algn="l" defTabSz="945947" rtl="0" eaLnBrk="1" latinLnBrk="0" hangingPunct="1">
              <a:defRPr sz="1904" kern="1200">
                <a:solidFill>
                  <a:schemeClr val="tx1"/>
                </a:solidFill>
                <a:latin typeface="+mn-lt"/>
                <a:ea typeface="+mn-ea"/>
                <a:cs typeface="+mn-cs"/>
              </a:defRPr>
            </a:lvl6pPr>
            <a:lvl7pPr marL="2837842" algn="l" defTabSz="945947" rtl="0" eaLnBrk="1" latinLnBrk="0" hangingPunct="1">
              <a:defRPr sz="1904" kern="1200">
                <a:solidFill>
                  <a:schemeClr val="tx1"/>
                </a:solidFill>
                <a:latin typeface="+mn-lt"/>
                <a:ea typeface="+mn-ea"/>
                <a:cs typeface="+mn-cs"/>
              </a:defRPr>
            </a:lvl7pPr>
            <a:lvl8pPr marL="3310816" algn="l" defTabSz="945947" rtl="0" eaLnBrk="1" latinLnBrk="0" hangingPunct="1">
              <a:defRPr sz="1904" kern="1200">
                <a:solidFill>
                  <a:schemeClr val="tx1"/>
                </a:solidFill>
                <a:latin typeface="+mn-lt"/>
                <a:ea typeface="+mn-ea"/>
                <a:cs typeface="+mn-cs"/>
              </a:defRPr>
            </a:lvl8pPr>
            <a:lvl9pPr marL="3783790" algn="l" defTabSz="945947" rtl="0" eaLnBrk="1" latinLnBrk="0" hangingPunct="1">
              <a:defRPr sz="1904" kern="1200">
                <a:solidFill>
                  <a:schemeClr val="tx1"/>
                </a:solidFill>
                <a:latin typeface="+mn-lt"/>
                <a:ea typeface="+mn-ea"/>
                <a:cs typeface="+mn-cs"/>
              </a:defRPr>
            </a:lvl9pPr>
          </a:lstStyle>
          <a:p>
            <a:r>
              <a:rPr lang="pt-BR" sz="2000" dirty="0">
                <a:latin typeface="Exo 2" panose="00000500000000000000" pitchFamily="50" charset="0"/>
              </a:rPr>
              <a:t>Gabriel Silva</a:t>
            </a:r>
          </a:p>
          <a:p>
            <a:r>
              <a:rPr lang="pt-BR" sz="2000" dirty="0">
                <a:latin typeface="Exo 2" panose="00000500000000000000" pitchFamily="50" charset="0"/>
              </a:rPr>
              <a:t>20 anos</a:t>
            </a:r>
          </a:p>
          <a:p>
            <a:endParaRPr lang="pt-BR" sz="2000" dirty="0">
              <a:latin typeface="Exo 2" panose="00000500000000000000" pitchFamily="50" charset="0"/>
            </a:endParaRPr>
          </a:p>
          <a:p>
            <a:r>
              <a:rPr lang="pt-BR" sz="1799" dirty="0">
                <a:latin typeface="Exo 2" panose="00000500000000000000" pitchFamily="50" charset="0"/>
              </a:rPr>
              <a:t>“Sou novo na organização e não consigo encontrar os cursos necessários para o meu desenvolvimento.”</a:t>
            </a:r>
          </a:p>
        </p:txBody>
      </p:sp>
      <p:sp>
        <p:nvSpPr>
          <p:cNvPr id="13" name="Retângulo 12"/>
          <p:cNvSpPr/>
          <p:nvPr/>
        </p:nvSpPr>
        <p:spPr>
          <a:xfrm>
            <a:off x="6761553" y="2003890"/>
            <a:ext cx="5759697" cy="2307298"/>
          </a:xfrm>
          <a:prstGeom prst="rect">
            <a:avLst/>
          </a:prstGeom>
        </p:spPr>
        <p:txBody>
          <a:bodyPr wrap="square">
            <a:spAutoFit/>
          </a:bodyPr>
          <a:lstStyle>
            <a:defPPr>
              <a:defRPr lang="pt-BR"/>
            </a:defPPr>
            <a:lvl1pPr marL="0" algn="l" defTabSz="945947" rtl="0" eaLnBrk="1" latinLnBrk="0" hangingPunct="1">
              <a:defRPr sz="1904" kern="1200">
                <a:solidFill>
                  <a:schemeClr val="tx1"/>
                </a:solidFill>
                <a:latin typeface="+mn-lt"/>
                <a:ea typeface="+mn-ea"/>
                <a:cs typeface="+mn-cs"/>
              </a:defRPr>
            </a:lvl1pPr>
            <a:lvl2pPr marL="472974" algn="l" defTabSz="945947" rtl="0" eaLnBrk="1" latinLnBrk="0" hangingPunct="1">
              <a:defRPr sz="1904" kern="1200">
                <a:solidFill>
                  <a:schemeClr val="tx1"/>
                </a:solidFill>
                <a:latin typeface="+mn-lt"/>
                <a:ea typeface="+mn-ea"/>
                <a:cs typeface="+mn-cs"/>
              </a:defRPr>
            </a:lvl2pPr>
            <a:lvl3pPr marL="945947" algn="l" defTabSz="945947" rtl="0" eaLnBrk="1" latinLnBrk="0" hangingPunct="1">
              <a:defRPr sz="1904" kern="1200">
                <a:solidFill>
                  <a:schemeClr val="tx1"/>
                </a:solidFill>
                <a:latin typeface="+mn-lt"/>
                <a:ea typeface="+mn-ea"/>
                <a:cs typeface="+mn-cs"/>
              </a:defRPr>
            </a:lvl3pPr>
            <a:lvl4pPr marL="1418921" algn="l" defTabSz="945947" rtl="0" eaLnBrk="1" latinLnBrk="0" hangingPunct="1">
              <a:defRPr sz="1904" kern="1200">
                <a:solidFill>
                  <a:schemeClr val="tx1"/>
                </a:solidFill>
                <a:latin typeface="+mn-lt"/>
                <a:ea typeface="+mn-ea"/>
                <a:cs typeface="+mn-cs"/>
              </a:defRPr>
            </a:lvl4pPr>
            <a:lvl5pPr marL="1891895" algn="l" defTabSz="945947" rtl="0" eaLnBrk="1" latinLnBrk="0" hangingPunct="1">
              <a:defRPr sz="1904" kern="1200">
                <a:solidFill>
                  <a:schemeClr val="tx1"/>
                </a:solidFill>
                <a:latin typeface="+mn-lt"/>
                <a:ea typeface="+mn-ea"/>
                <a:cs typeface="+mn-cs"/>
              </a:defRPr>
            </a:lvl5pPr>
            <a:lvl6pPr marL="2364869" algn="l" defTabSz="945947" rtl="0" eaLnBrk="1" latinLnBrk="0" hangingPunct="1">
              <a:defRPr sz="1904" kern="1200">
                <a:solidFill>
                  <a:schemeClr val="tx1"/>
                </a:solidFill>
                <a:latin typeface="+mn-lt"/>
                <a:ea typeface="+mn-ea"/>
                <a:cs typeface="+mn-cs"/>
              </a:defRPr>
            </a:lvl6pPr>
            <a:lvl7pPr marL="2837842" algn="l" defTabSz="945947" rtl="0" eaLnBrk="1" latinLnBrk="0" hangingPunct="1">
              <a:defRPr sz="1904" kern="1200">
                <a:solidFill>
                  <a:schemeClr val="tx1"/>
                </a:solidFill>
                <a:latin typeface="+mn-lt"/>
                <a:ea typeface="+mn-ea"/>
                <a:cs typeface="+mn-cs"/>
              </a:defRPr>
            </a:lvl7pPr>
            <a:lvl8pPr marL="3310816" algn="l" defTabSz="945947" rtl="0" eaLnBrk="1" latinLnBrk="0" hangingPunct="1">
              <a:defRPr sz="1904" kern="1200">
                <a:solidFill>
                  <a:schemeClr val="tx1"/>
                </a:solidFill>
                <a:latin typeface="+mn-lt"/>
                <a:ea typeface="+mn-ea"/>
                <a:cs typeface="+mn-cs"/>
              </a:defRPr>
            </a:lvl8pPr>
            <a:lvl9pPr marL="3783790" algn="l" defTabSz="945947" rtl="0" eaLnBrk="1" latinLnBrk="0" hangingPunct="1">
              <a:defRPr sz="1904" kern="1200">
                <a:solidFill>
                  <a:schemeClr val="tx1"/>
                </a:solidFill>
                <a:latin typeface="+mn-lt"/>
                <a:ea typeface="+mn-ea"/>
                <a:cs typeface="+mn-cs"/>
              </a:defRPr>
            </a:lvl9pPr>
          </a:lstStyle>
          <a:p>
            <a:endParaRPr lang="pt-BR" sz="1799" dirty="0">
              <a:latin typeface="Exo 2" panose="00000500000000000000" pitchFamily="50" charset="0"/>
            </a:endParaRPr>
          </a:p>
          <a:p>
            <a:pPr marL="342851" indent="-342851">
              <a:buFont typeface="Arial" panose="020B0604020202020204" pitchFamily="34" charset="0"/>
              <a:buChar char="•"/>
            </a:pPr>
            <a:r>
              <a:rPr lang="pt-BR" sz="1799" dirty="0">
                <a:latin typeface="Exo 2" panose="00000500000000000000" pitchFamily="50" charset="0"/>
              </a:rPr>
              <a:t>É impaciente</a:t>
            </a:r>
          </a:p>
          <a:p>
            <a:pPr marL="342851" indent="-342851">
              <a:buFont typeface="Arial" panose="020B0604020202020204" pitchFamily="34" charset="0"/>
              <a:buChar char="•"/>
            </a:pPr>
            <a:r>
              <a:rPr lang="pt-BR" sz="1799" dirty="0">
                <a:latin typeface="Exo 2" panose="00000500000000000000" pitchFamily="50" charset="0"/>
              </a:rPr>
              <a:t>Gamer, Fã de streaming </a:t>
            </a:r>
          </a:p>
          <a:p>
            <a:pPr marL="342851" indent="-342851">
              <a:buFont typeface="Arial" panose="020B0604020202020204" pitchFamily="34" charset="0"/>
              <a:buChar char="•"/>
            </a:pPr>
            <a:r>
              <a:rPr lang="pt-BR" sz="1799" dirty="0">
                <a:latin typeface="Exo 2" panose="00000500000000000000" pitchFamily="50" charset="0"/>
              </a:rPr>
              <a:t>Solicita serviços como comida via App</a:t>
            </a:r>
          </a:p>
          <a:p>
            <a:pPr marL="342851" indent="-342851">
              <a:buFont typeface="Arial" panose="020B0604020202020204" pitchFamily="34" charset="0"/>
              <a:buChar char="•"/>
            </a:pPr>
            <a:r>
              <a:rPr lang="pt-BR" sz="1799" dirty="0">
                <a:latin typeface="Exo 2" panose="00000500000000000000" pitchFamily="50" charset="0"/>
              </a:rPr>
              <a:t>Gosta de utilizar redes sociais</a:t>
            </a:r>
          </a:p>
          <a:p>
            <a:pPr marL="342851" indent="-342851">
              <a:buFont typeface="Arial" panose="020B0604020202020204" pitchFamily="34" charset="0"/>
              <a:buChar char="•"/>
            </a:pPr>
            <a:r>
              <a:rPr lang="pt-BR" sz="1799" dirty="0">
                <a:latin typeface="Exo 2" panose="00000500000000000000" pitchFamily="50" charset="0"/>
              </a:rPr>
              <a:t>Tecnologias e atualidades</a:t>
            </a:r>
          </a:p>
          <a:p>
            <a:pPr marL="342851" indent="-342851">
              <a:buFont typeface="Arial" panose="020B0604020202020204" pitchFamily="34" charset="0"/>
              <a:buChar char="•"/>
            </a:pPr>
            <a:r>
              <a:rPr lang="pt-BR" sz="1799" dirty="0">
                <a:latin typeface="Exo 2" panose="00000500000000000000" pitchFamily="50" charset="0"/>
              </a:rPr>
              <a:t>Tímido</a:t>
            </a:r>
          </a:p>
          <a:p>
            <a:pPr marL="342851" indent="-342851">
              <a:buFont typeface="Arial" panose="020B0604020202020204" pitchFamily="34" charset="0"/>
              <a:buChar char="•"/>
            </a:pPr>
            <a:r>
              <a:rPr lang="pt-BR" sz="1799" dirty="0">
                <a:latin typeface="Exo 2" panose="00000500000000000000" pitchFamily="50" charset="0"/>
              </a:rPr>
              <a:t>Gosta de ler</a:t>
            </a:r>
          </a:p>
        </p:txBody>
      </p:sp>
      <p:sp>
        <p:nvSpPr>
          <p:cNvPr id="17" name="Retângulo 16"/>
          <p:cNvSpPr/>
          <p:nvPr/>
        </p:nvSpPr>
        <p:spPr>
          <a:xfrm>
            <a:off x="929210" y="1513411"/>
            <a:ext cx="5864270" cy="338554"/>
          </a:xfrm>
          <a:prstGeom prst="rect">
            <a:avLst/>
          </a:prstGeom>
        </p:spPr>
        <p:txBody>
          <a:bodyPr wrap="square">
            <a:spAutoFit/>
          </a:bodyPr>
          <a:lstStyle>
            <a:defPPr>
              <a:defRPr lang="pt-BR"/>
            </a:defPPr>
            <a:lvl1pPr marL="0" algn="l" defTabSz="945947" rtl="0" eaLnBrk="1" latinLnBrk="0" hangingPunct="1">
              <a:defRPr sz="1904" kern="1200">
                <a:solidFill>
                  <a:schemeClr val="tx1"/>
                </a:solidFill>
                <a:latin typeface="+mn-lt"/>
                <a:ea typeface="+mn-ea"/>
                <a:cs typeface="+mn-cs"/>
              </a:defRPr>
            </a:lvl1pPr>
            <a:lvl2pPr marL="472974" algn="l" defTabSz="945947" rtl="0" eaLnBrk="1" latinLnBrk="0" hangingPunct="1">
              <a:defRPr sz="1904" kern="1200">
                <a:solidFill>
                  <a:schemeClr val="tx1"/>
                </a:solidFill>
                <a:latin typeface="+mn-lt"/>
                <a:ea typeface="+mn-ea"/>
                <a:cs typeface="+mn-cs"/>
              </a:defRPr>
            </a:lvl2pPr>
            <a:lvl3pPr marL="945947" algn="l" defTabSz="945947" rtl="0" eaLnBrk="1" latinLnBrk="0" hangingPunct="1">
              <a:defRPr sz="1904" kern="1200">
                <a:solidFill>
                  <a:schemeClr val="tx1"/>
                </a:solidFill>
                <a:latin typeface="+mn-lt"/>
                <a:ea typeface="+mn-ea"/>
                <a:cs typeface="+mn-cs"/>
              </a:defRPr>
            </a:lvl3pPr>
            <a:lvl4pPr marL="1418921" algn="l" defTabSz="945947" rtl="0" eaLnBrk="1" latinLnBrk="0" hangingPunct="1">
              <a:defRPr sz="1904" kern="1200">
                <a:solidFill>
                  <a:schemeClr val="tx1"/>
                </a:solidFill>
                <a:latin typeface="+mn-lt"/>
                <a:ea typeface="+mn-ea"/>
                <a:cs typeface="+mn-cs"/>
              </a:defRPr>
            </a:lvl4pPr>
            <a:lvl5pPr marL="1891895" algn="l" defTabSz="945947" rtl="0" eaLnBrk="1" latinLnBrk="0" hangingPunct="1">
              <a:defRPr sz="1904" kern="1200">
                <a:solidFill>
                  <a:schemeClr val="tx1"/>
                </a:solidFill>
                <a:latin typeface="+mn-lt"/>
                <a:ea typeface="+mn-ea"/>
                <a:cs typeface="+mn-cs"/>
              </a:defRPr>
            </a:lvl5pPr>
            <a:lvl6pPr marL="2364869" algn="l" defTabSz="945947" rtl="0" eaLnBrk="1" latinLnBrk="0" hangingPunct="1">
              <a:defRPr sz="1904" kern="1200">
                <a:solidFill>
                  <a:schemeClr val="tx1"/>
                </a:solidFill>
                <a:latin typeface="+mn-lt"/>
                <a:ea typeface="+mn-ea"/>
                <a:cs typeface="+mn-cs"/>
              </a:defRPr>
            </a:lvl6pPr>
            <a:lvl7pPr marL="2837842" algn="l" defTabSz="945947" rtl="0" eaLnBrk="1" latinLnBrk="0" hangingPunct="1">
              <a:defRPr sz="1904" kern="1200">
                <a:solidFill>
                  <a:schemeClr val="tx1"/>
                </a:solidFill>
                <a:latin typeface="+mn-lt"/>
                <a:ea typeface="+mn-ea"/>
                <a:cs typeface="+mn-cs"/>
              </a:defRPr>
            </a:lvl7pPr>
            <a:lvl8pPr marL="3310816" algn="l" defTabSz="945947" rtl="0" eaLnBrk="1" latinLnBrk="0" hangingPunct="1">
              <a:defRPr sz="1904" kern="1200">
                <a:solidFill>
                  <a:schemeClr val="tx1"/>
                </a:solidFill>
                <a:latin typeface="+mn-lt"/>
                <a:ea typeface="+mn-ea"/>
                <a:cs typeface="+mn-cs"/>
              </a:defRPr>
            </a:lvl8pPr>
            <a:lvl9pPr marL="3783790" algn="l" defTabSz="945947" rtl="0" eaLnBrk="1" latinLnBrk="0" hangingPunct="1">
              <a:defRPr sz="1904" kern="1200">
                <a:solidFill>
                  <a:schemeClr val="tx1"/>
                </a:solidFill>
                <a:latin typeface="+mn-lt"/>
                <a:ea typeface="+mn-ea"/>
                <a:cs typeface="+mn-cs"/>
              </a:defRPr>
            </a:lvl9pPr>
          </a:lstStyle>
          <a:p>
            <a:r>
              <a:rPr lang="pt-BR" sz="1600" b="1" dirty="0">
                <a:solidFill>
                  <a:srgbClr val="E6005A"/>
                </a:solidFill>
                <a:latin typeface="Exo 2" panose="00000500000000000000" pitchFamily="50" charset="0"/>
              </a:rPr>
              <a:t>Quem? Nome, foto e uma frase que especifique o problema</a:t>
            </a:r>
          </a:p>
        </p:txBody>
      </p:sp>
      <p:sp>
        <p:nvSpPr>
          <p:cNvPr id="18" name="Retângulo 17"/>
          <p:cNvSpPr/>
          <p:nvPr/>
        </p:nvSpPr>
        <p:spPr>
          <a:xfrm>
            <a:off x="6894596" y="1575933"/>
            <a:ext cx="4097231" cy="338554"/>
          </a:xfrm>
          <a:prstGeom prst="rect">
            <a:avLst/>
          </a:prstGeom>
        </p:spPr>
        <p:txBody>
          <a:bodyPr wrap="square">
            <a:spAutoFit/>
          </a:bodyPr>
          <a:lstStyle>
            <a:defPPr>
              <a:defRPr lang="pt-BR"/>
            </a:defPPr>
            <a:lvl1pPr marL="0" algn="l" defTabSz="945947" rtl="0" eaLnBrk="1" latinLnBrk="0" hangingPunct="1">
              <a:defRPr sz="1904" kern="1200">
                <a:solidFill>
                  <a:schemeClr val="tx1"/>
                </a:solidFill>
                <a:latin typeface="+mn-lt"/>
                <a:ea typeface="+mn-ea"/>
                <a:cs typeface="+mn-cs"/>
              </a:defRPr>
            </a:lvl1pPr>
            <a:lvl2pPr marL="472974" algn="l" defTabSz="945947" rtl="0" eaLnBrk="1" latinLnBrk="0" hangingPunct="1">
              <a:defRPr sz="1904" kern="1200">
                <a:solidFill>
                  <a:schemeClr val="tx1"/>
                </a:solidFill>
                <a:latin typeface="+mn-lt"/>
                <a:ea typeface="+mn-ea"/>
                <a:cs typeface="+mn-cs"/>
              </a:defRPr>
            </a:lvl2pPr>
            <a:lvl3pPr marL="945947" algn="l" defTabSz="945947" rtl="0" eaLnBrk="1" latinLnBrk="0" hangingPunct="1">
              <a:defRPr sz="1904" kern="1200">
                <a:solidFill>
                  <a:schemeClr val="tx1"/>
                </a:solidFill>
                <a:latin typeface="+mn-lt"/>
                <a:ea typeface="+mn-ea"/>
                <a:cs typeface="+mn-cs"/>
              </a:defRPr>
            </a:lvl3pPr>
            <a:lvl4pPr marL="1418921" algn="l" defTabSz="945947" rtl="0" eaLnBrk="1" latinLnBrk="0" hangingPunct="1">
              <a:defRPr sz="1904" kern="1200">
                <a:solidFill>
                  <a:schemeClr val="tx1"/>
                </a:solidFill>
                <a:latin typeface="+mn-lt"/>
                <a:ea typeface="+mn-ea"/>
                <a:cs typeface="+mn-cs"/>
              </a:defRPr>
            </a:lvl4pPr>
            <a:lvl5pPr marL="1891895" algn="l" defTabSz="945947" rtl="0" eaLnBrk="1" latinLnBrk="0" hangingPunct="1">
              <a:defRPr sz="1904" kern="1200">
                <a:solidFill>
                  <a:schemeClr val="tx1"/>
                </a:solidFill>
                <a:latin typeface="+mn-lt"/>
                <a:ea typeface="+mn-ea"/>
                <a:cs typeface="+mn-cs"/>
              </a:defRPr>
            </a:lvl5pPr>
            <a:lvl6pPr marL="2364869" algn="l" defTabSz="945947" rtl="0" eaLnBrk="1" latinLnBrk="0" hangingPunct="1">
              <a:defRPr sz="1904" kern="1200">
                <a:solidFill>
                  <a:schemeClr val="tx1"/>
                </a:solidFill>
                <a:latin typeface="+mn-lt"/>
                <a:ea typeface="+mn-ea"/>
                <a:cs typeface="+mn-cs"/>
              </a:defRPr>
            </a:lvl6pPr>
            <a:lvl7pPr marL="2837842" algn="l" defTabSz="945947" rtl="0" eaLnBrk="1" latinLnBrk="0" hangingPunct="1">
              <a:defRPr sz="1904" kern="1200">
                <a:solidFill>
                  <a:schemeClr val="tx1"/>
                </a:solidFill>
                <a:latin typeface="+mn-lt"/>
                <a:ea typeface="+mn-ea"/>
                <a:cs typeface="+mn-cs"/>
              </a:defRPr>
            </a:lvl7pPr>
            <a:lvl8pPr marL="3310816" algn="l" defTabSz="945947" rtl="0" eaLnBrk="1" latinLnBrk="0" hangingPunct="1">
              <a:defRPr sz="1904" kern="1200">
                <a:solidFill>
                  <a:schemeClr val="tx1"/>
                </a:solidFill>
                <a:latin typeface="+mn-lt"/>
                <a:ea typeface="+mn-ea"/>
                <a:cs typeface="+mn-cs"/>
              </a:defRPr>
            </a:lvl8pPr>
            <a:lvl9pPr marL="3783790" algn="l" defTabSz="945947" rtl="0" eaLnBrk="1" latinLnBrk="0" hangingPunct="1">
              <a:defRPr sz="1904" kern="1200">
                <a:solidFill>
                  <a:schemeClr val="tx1"/>
                </a:solidFill>
                <a:latin typeface="+mn-lt"/>
                <a:ea typeface="+mn-ea"/>
                <a:cs typeface="+mn-cs"/>
              </a:defRPr>
            </a:lvl9pPr>
          </a:lstStyle>
          <a:p>
            <a:r>
              <a:rPr lang="pt-BR" sz="1600" b="1" dirty="0">
                <a:solidFill>
                  <a:srgbClr val="E6005A"/>
                </a:solidFill>
                <a:latin typeface="Exo 2" panose="00000500000000000000" pitchFamily="50" charset="0"/>
              </a:rPr>
              <a:t>Palavras/frases que definem a persona</a:t>
            </a:r>
          </a:p>
        </p:txBody>
      </p:sp>
      <p:sp>
        <p:nvSpPr>
          <p:cNvPr id="19" name="Retângulo 18"/>
          <p:cNvSpPr/>
          <p:nvPr/>
        </p:nvSpPr>
        <p:spPr>
          <a:xfrm>
            <a:off x="1022177" y="4356665"/>
            <a:ext cx="2819129" cy="338554"/>
          </a:xfrm>
          <a:prstGeom prst="rect">
            <a:avLst/>
          </a:prstGeom>
        </p:spPr>
        <p:txBody>
          <a:bodyPr wrap="square">
            <a:spAutoFit/>
          </a:bodyPr>
          <a:lstStyle>
            <a:defPPr>
              <a:defRPr lang="pt-BR"/>
            </a:defPPr>
            <a:lvl1pPr marL="0" algn="l" defTabSz="945947" rtl="0" eaLnBrk="1" latinLnBrk="0" hangingPunct="1">
              <a:defRPr sz="1904" kern="1200">
                <a:solidFill>
                  <a:schemeClr val="tx1"/>
                </a:solidFill>
                <a:latin typeface="+mn-lt"/>
                <a:ea typeface="+mn-ea"/>
                <a:cs typeface="+mn-cs"/>
              </a:defRPr>
            </a:lvl1pPr>
            <a:lvl2pPr marL="472974" algn="l" defTabSz="945947" rtl="0" eaLnBrk="1" latinLnBrk="0" hangingPunct="1">
              <a:defRPr sz="1904" kern="1200">
                <a:solidFill>
                  <a:schemeClr val="tx1"/>
                </a:solidFill>
                <a:latin typeface="+mn-lt"/>
                <a:ea typeface="+mn-ea"/>
                <a:cs typeface="+mn-cs"/>
              </a:defRPr>
            </a:lvl2pPr>
            <a:lvl3pPr marL="945947" algn="l" defTabSz="945947" rtl="0" eaLnBrk="1" latinLnBrk="0" hangingPunct="1">
              <a:defRPr sz="1904" kern="1200">
                <a:solidFill>
                  <a:schemeClr val="tx1"/>
                </a:solidFill>
                <a:latin typeface="+mn-lt"/>
                <a:ea typeface="+mn-ea"/>
                <a:cs typeface="+mn-cs"/>
              </a:defRPr>
            </a:lvl3pPr>
            <a:lvl4pPr marL="1418921" algn="l" defTabSz="945947" rtl="0" eaLnBrk="1" latinLnBrk="0" hangingPunct="1">
              <a:defRPr sz="1904" kern="1200">
                <a:solidFill>
                  <a:schemeClr val="tx1"/>
                </a:solidFill>
                <a:latin typeface="+mn-lt"/>
                <a:ea typeface="+mn-ea"/>
                <a:cs typeface="+mn-cs"/>
              </a:defRPr>
            </a:lvl4pPr>
            <a:lvl5pPr marL="1891895" algn="l" defTabSz="945947" rtl="0" eaLnBrk="1" latinLnBrk="0" hangingPunct="1">
              <a:defRPr sz="1904" kern="1200">
                <a:solidFill>
                  <a:schemeClr val="tx1"/>
                </a:solidFill>
                <a:latin typeface="+mn-lt"/>
                <a:ea typeface="+mn-ea"/>
                <a:cs typeface="+mn-cs"/>
              </a:defRPr>
            </a:lvl5pPr>
            <a:lvl6pPr marL="2364869" algn="l" defTabSz="945947" rtl="0" eaLnBrk="1" latinLnBrk="0" hangingPunct="1">
              <a:defRPr sz="1904" kern="1200">
                <a:solidFill>
                  <a:schemeClr val="tx1"/>
                </a:solidFill>
                <a:latin typeface="+mn-lt"/>
                <a:ea typeface="+mn-ea"/>
                <a:cs typeface="+mn-cs"/>
              </a:defRPr>
            </a:lvl6pPr>
            <a:lvl7pPr marL="2837842" algn="l" defTabSz="945947" rtl="0" eaLnBrk="1" latinLnBrk="0" hangingPunct="1">
              <a:defRPr sz="1904" kern="1200">
                <a:solidFill>
                  <a:schemeClr val="tx1"/>
                </a:solidFill>
                <a:latin typeface="+mn-lt"/>
                <a:ea typeface="+mn-ea"/>
                <a:cs typeface="+mn-cs"/>
              </a:defRPr>
            </a:lvl7pPr>
            <a:lvl8pPr marL="3310816" algn="l" defTabSz="945947" rtl="0" eaLnBrk="1" latinLnBrk="0" hangingPunct="1">
              <a:defRPr sz="1904" kern="1200">
                <a:solidFill>
                  <a:schemeClr val="tx1"/>
                </a:solidFill>
                <a:latin typeface="+mn-lt"/>
                <a:ea typeface="+mn-ea"/>
                <a:cs typeface="+mn-cs"/>
              </a:defRPr>
            </a:lvl8pPr>
            <a:lvl9pPr marL="3783790" algn="l" defTabSz="945947" rtl="0" eaLnBrk="1" latinLnBrk="0" hangingPunct="1">
              <a:defRPr sz="1904" kern="1200">
                <a:solidFill>
                  <a:schemeClr val="tx1"/>
                </a:solidFill>
                <a:latin typeface="+mn-lt"/>
                <a:ea typeface="+mn-ea"/>
                <a:cs typeface="+mn-cs"/>
              </a:defRPr>
            </a:lvl9pPr>
          </a:lstStyle>
          <a:p>
            <a:r>
              <a:rPr lang="pt-BR" sz="1600" b="1">
                <a:solidFill>
                  <a:srgbClr val="E6005A"/>
                </a:solidFill>
                <a:latin typeface="Exo 2" panose="00000500000000000000" pitchFamily="50" charset="0"/>
              </a:rPr>
              <a:t>Dores e Necessidades</a:t>
            </a:r>
          </a:p>
        </p:txBody>
      </p:sp>
      <p:sp>
        <p:nvSpPr>
          <p:cNvPr id="14" name="Retângulo 13"/>
          <p:cNvSpPr/>
          <p:nvPr/>
        </p:nvSpPr>
        <p:spPr>
          <a:xfrm>
            <a:off x="921055" y="4936340"/>
            <a:ext cx="11318455" cy="2030428"/>
          </a:xfrm>
          <a:prstGeom prst="rect">
            <a:avLst/>
          </a:prstGeom>
        </p:spPr>
        <p:txBody>
          <a:bodyPr wrap="square">
            <a:spAutoFit/>
          </a:bodyPr>
          <a:lstStyle>
            <a:defPPr>
              <a:defRPr lang="pt-BR"/>
            </a:defPPr>
            <a:lvl1pPr marL="0" algn="l" defTabSz="945947" rtl="0" eaLnBrk="1" latinLnBrk="0" hangingPunct="1">
              <a:defRPr sz="1904" kern="1200">
                <a:solidFill>
                  <a:schemeClr val="tx1"/>
                </a:solidFill>
                <a:latin typeface="+mn-lt"/>
                <a:ea typeface="+mn-ea"/>
                <a:cs typeface="+mn-cs"/>
              </a:defRPr>
            </a:lvl1pPr>
            <a:lvl2pPr marL="472974" algn="l" defTabSz="945947" rtl="0" eaLnBrk="1" latinLnBrk="0" hangingPunct="1">
              <a:defRPr sz="1904" kern="1200">
                <a:solidFill>
                  <a:schemeClr val="tx1"/>
                </a:solidFill>
                <a:latin typeface="+mn-lt"/>
                <a:ea typeface="+mn-ea"/>
                <a:cs typeface="+mn-cs"/>
              </a:defRPr>
            </a:lvl2pPr>
            <a:lvl3pPr marL="945947" algn="l" defTabSz="945947" rtl="0" eaLnBrk="1" latinLnBrk="0" hangingPunct="1">
              <a:defRPr sz="1904" kern="1200">
                <a:solidFill>
                  <a:schemeClr val="tx1"/>
                </a:solidFill>
                <a:latin typeface="+mn-lt"/>
                <a:ea typeface="+mn-ea"/>
                <a:cs typeface="+mn-cs"/>
              </a:defRPr>
            </a:lvl3pPr>
            <a:lvl4pPr marL="1418921" algn="l" defTabSz="945947" rtl="0" eaLnBrk="1" latinLnBrk="0" hangingPunct="1">
              <a:defRPr sz="1904" kern="1200">
                <a:solidFill>
                  <a:schemeClr val="tx1"/>
                </a:solidFill>
                <a:latin typeface="+mn-lt"/>
                <a:ea typeface="+mn-ea"/>
                <a:cs typeface="+mn-cs"/>
              </a:defRPr>
            </a:lvl4pPr>
            <a:lvl5pPr marL="1891895" algn="l" defTabSz="945947" rtl="0" eaLnBrk="1" latinLnBrk="0" hangingPunct="1">
              <a:defRPr sz="1904" kern="1200">
                <a:solidFill>
                  <a:schemeClr val="tx1"/>
                </a:solidFill>
                <a:latin typeface="+mn-lt"/>
                <a:ea typeface="+mn-ea"/>
                <a:cs typeface="+mn-cs"/>
              </a:defRPr>
            </a:lvl5pPr>
            <a:lvl6pPr marL="2364869" algn="l" defTabSz="945947" rtl="0" eaLnBrk="1" latinLnBrk="0" hangingPunct="1">
              <a:defRPr sz="1904" kern="1200">
                <a:solidFill>
                  <a:schemeClr val="tx1"/>
                </a:solidFill>
                <a:latin typeface="+mn-lt"/>
                <a:ea typeface="+mn-ea"/>
                <a:cs typeface="+mn-cs"/>
              </a:defRPr>
            </a:lvl6pPr>
            <a:lvl7pPr marL="2837842" algn="l" defTabSz="945947" rtl="0" eaLnBrk="1" latinLnBrk="0" hangingPunct="1">
              <a:defRPr sz="1904" kern="1200">
                <a:solidFill>
                  <a:schemeClr val="tx1"/>
                </a:solidFill>
                <a:latin typeface="+mn-lt"/>
                <a:ea typeface="+mn-ea"/>
                <a:cs typeface="+mn-cs"/>
              </a:defRPr>
            </a:lvl7pPr>
            <a:lvl8pPr marL="3310816" algn="l" defTabSz="945947" rtl="0" eaLnBrk="1" latinLnBrk="0" hangingPunct="1">
              <a:defRPr sz="1904" kern="1200">
                <a:solidFill>
                  <a:schemeClr val="tx1"/>
                </a:solidFill>
                <a:latin typeface="+mn-lt"/>
                <a:ea typeface="+mn-ea"/>
                <a:cs typeface="+mn-cs"/>
              </a:defRPr>
            </a:lvl8pPr>
            <a:lvl9pPr marL="3783790" algn="l" defTabSz="945947" rtl="0" eaLnBrk="1" latinLnBrk="0" hangingPunct="1">
              <a:defRPr sz="1904" kern="1200">
                <a:solidFill>
                  <a:schemeClr val="tx1"/>
                </a:solidFill>
                <a:latin typeface="+mn-lt"/>
                <a:ea typeface="+mn-ea"/>
                <a:cs typeface="+mn-cs"/>
              </a:defRPr>
            </a:lvl9pPr>
          </a:lstStyle>
          <a:p>
            <a:pPr marL="342851" indent="-342851">
              <a:buFont typeface="Arial" panose="020B0604020202020204" pitchFamily="34" charset="0"/>
              <a:buChar char="•"/>
            </a:pPr>
            <a:r>
              <a:rPr lang="pt-BR" sz="1799" dirty="0">
                <a:latin typeface="Exo 2" panose="00000500000000000000" pitchFamily="50" charset="0"/>
              </a:rPr>
              <a:t>Falta de centralização de informação referente a cursos profissionalizantes, com orientações para cada nível de competência dos colaborados.</a:t>
            </a:r>
          </a:p>
          <a:p>
            <a:pPr marL="342851" indent="-342851">
              <a:buFont typeface="Arial" panose="020B0604020202020204" pitchFamily="34" charset="0"/>
              <a:buChar char="•"/>
            </a:pPr>
            <a:r>
              <a:rPr lang="pt-BR" sz="1799" dirty="0">
                <a:latin typeface="Exo 2" panose="00000500000000000000" pitchFamily="50" charset="0"/>
              </a:rPr>
              <a:t>Falta de uma trilha de desenvolvimento, com acompanhamento através de relatórios de desenvolvimento e benchmark dos colaboradores.</a:t>
            </a:r>
          </a:p>
          <a:p>
            <a:pPr marL="342851" indent="-342851">
              <a:buFont typeface="Arial" panose="020B0604020202020204" pitchFamily="34" charset="0"/>
              <a:buChar char="•"/>
            </a:pPr>
            <a:r>
              <a:rPr lang="pt-BR" sz="1799" dirty="0">
                <a:latin typeface="Exo 2" panose="00000500000000000000" pitchFamily="50" charset="0"/>
              </a:rPr>
              <a:t>Necessidade de uma plataforma de fácil manuseio e organizada.</a:t>
            </a:r>
          </a:p>
          <a:p>
            <a:pPr marL="342851" indent="-342851">
              <a:buFont typeface="Arial" panose="020B0604020202020204" pitchFamily="34" charset="0"/>
              <a:buChar char="•"/>
            </a:pPr>
            <a:r>
              <a:rPr lang="pt-BR" sz="1799" dirty="0">
                <a:latin typeface="Exo 2" panose="00000500000000000000" pitchFamily="50" charset="0"/>
              </a:rPr>
              <a:t>Necessidade de uma plataforma de jogabilidade para comparar e visualizar a  evolução.</a:t>
            </a:r>
          </a:p>
          <a:p>
            <a:pPr marL="342851" indent="-342851">
              <a:buFont typeface="Arial" panose="020B0604020202020204" pitchFamily="34" charset="0"/>
              <a:buChar char="•"/>
            </a:pPr>
            <a:endParaRPr lang="pt-BR" sz="1799" dirty="0">
              <a:latin typeface="Exo 2" panose="00000500000000000000" pitchFamily="50" charset="0"/>
            </a:endParaRPr>
          </a:p>
        </p:txBody>
      </p:sp>
      <p:sp>
        <p:nvSpPr>
          <p:cNvPr id="20" name="Espaço Reservado para Número de Slide 2"/>
          <p:cNvSpPr txBox="1">
            <a:spLocks/>
          </p:cNvSpPr>
          <p:nvPr/>
        </p:nvSpPr>
        <p:spPr bwMode="auto">
          <a:xfrm>
            <a:off x="12605170" y="7236834"/>
            <a:ext cx="628613" cy="214279"/>
          </a:xfrm>
          <a:prstGeom prst="rect">
            <a:avLst/>
          </a:prstGeom>
          <a:noFill/>
          <a:ln w="9525">
            <a:noFill/>
            <a:miter lim="800000"/>
            <a:headEnd/>
            <a:tailEnd/>
          </a:ln>
          <a:effectLst/>
        </p:spPr>
        <p:txBody>
          <a:bodyPr vert="horz" wrap="square" lIns="17999" tIns="10799" rIns="17999" bIns="10799" numCol="1" anchor="t" anchorCtr="0" compatLnSpc="1">
            <a:prstTxWarp prst="textNoShape">
              <a:avLst/>
            </a:prstTxWarp>
          </a:bodyPr>
          <a:lstStyle>
            <a:defPPr>
              <a:defRPr lang="pt-BR"/>
            </a:defPPr>
            <a:lvl1pPr marL="0" algn="l" defTabSz="945947" rtl="0" eaLnBrk="1" latinLnBrk="0" hangingPunct="1">
              <a:defRPr sz="1904" kern="1200">
                <a:solidFill>
                  <a:schemeClr val="tx1"/>
                </a:solidFill>
                <a:latin typeface="+mn-lt"/>
                <a:ea typeface="+mn-ea"/>
                <a:cs typeface="+mn-cs"/>
              </a:defRPr>
            </a:lvl1pPr>
            <a:lvl2pPr marL="472974" algn="l" defTabSz="945947" rtl="0" eaLnBrk="1" latinLnBrk="0" hangingPunct="1">
              <a:defRPr sz="1904" kern="1200">
                <a:solidFill>
                  <a:schemeClr val="tx1"/>
                </a:solidFill>
                <a:latin typeface="+mn-lt"/>
                <a:ea typeface="+mn-ea"/>
                <a:cs typeface="+mn-cs"/>
              </a:defRPr>
            </a:lvl2pPr>
            <a:lvl3pPr marL="945947" algn="l" defTabSz="945947" rtl="0" eaLnBrk="1" latinLnBrk="0" hangingPunct="1">
              <a:defRPr sz="1904" kern="1200">
                <a:solidFill>
                  <a:schemeClr val="tx1"/>
                </a:solidFill>
                <a:latin typeface="+mn-lt"/>
                <a:ea typeface="+mn-ea"/>
                <a:cs typeface="+mn-cs"/>
              </a:defRPr>
            </a:lvl3pPr>
            <a:lvl4pPr marL="1418921" algn="l" defTabSz="945947" rtl="0" eaLnBrk="1" latinLnBrk="0" hangingPunct="1">
              <a:defRPr sz="1904" kern="1200">
                <a:solidFill>
                  <a:schemeClr val="tx1"/>
                </a:solidFill>
                <a:latin typeface="+mn-lt"/>
                <a:ea typeface="+mn-ea"/>
                <a:cs typeface="+mn-cs"/>
              </a:defRPr>
            </a:lvl4pPr>
            <a:lvl5pPr marL="1891895" algn="l" defTabSz="945947" rtl="0" eaLnBrk="1" latinLnBrk="0" hangingPunct="1">
              <a:defRPr sz="1904" kern="1200">
                <a:solidFill>
                  <a:schemeClr val="tx1"/>
                </a:solidFill>
                <a:latin typeface="+mn-lt"/>
                <a:ea typeface="+mn-ea"/>
                <a:cs typeface="+mn-cs"/>
              </a:defRPr>
            </a:lvl5pPr>
            <a:lvl6pPr marL="2364869" algn="l" defTabSz="945947" rtl="0" eaLnBrk="1" latinLnBrk="0" hangingPunct="1">
              <a:defRPr sz="1904" kern="1200">
                <a:solidFill>
                  <a:schemeClr val="tx1"/>
                </a:solidFill>
                <a:latin typeface="+mn-lt"/>
                <a:ea typeface="+mn-ea"/>
                <a:cs typeface="+mn-cs"/>
              </a:defRPr>
            </a:lvl6pPr>
            <a:lvl7pPr marL="2837842" algn="l" defTabSz="945947" rtl="0" eaLnBrk="1" latinLnBrk="0" hangingPunct="1">
              <a:defRPr sz="1904" kern="1200">
                <a:solidFill>
                  <a:schemeClr val="tx1"/>
                </a:solidFill>
                <a:latin typeface="+mn-lt"/>
                <a:ea typeface="+mn-ea"/>
                <a:cs typeface="+mn-cs"/>
              </a:defRPr>
            </a:lvl7pPr>
            <a:lvl8pPr marL="3310816" algn="l" defTabSz="945947" rtl="0" eaLnBrk="1" latinLnBrk="0" hangingPunct="1">
              <a:defRPr sz="1904" kern="1200">
                <a:solidFill>
                  <a:schemeClr val="tx1"/>
                </a:solidFill>
                <a:latin typeface="+mn-lt"/>
                <a:ea typeface="+mn-ea"/>
                <a:cs typeface="+mn-cs"/>
              </a:defRPr>
            </a:lvl8pPr>
            <a:lvl9pPr marL="3783790" algn="l" defTabSz="945947" rtl="0" eaLnBrk="1" latinLnBrk="0" hangingPunct="1">
              <a:defRPr sz="1904" kern="1200">
                <a:solidFill>
                  <a:schemeClr val="tx1"/>
                </a:solidFill>
                <a:latin typeface="+mn-lt"/>
                <a:ea typeface="+mn-ea"/>
                <a:cs typeface="+mn-cs"/>
              </a:defRPr>
            </a:lvl9pPr>
          </a:lstStyle>
          <a:p>
            <a:pPr>
              <a:defRPr/>
            </a:pPr>
            <a:r>
              <a:rPr lang="pt-BR"/>
              <a:t>1</a:t>
            </a:r>
            <a:endParaRPr lang="pt-BR" sz="880"/>
          </a:p>
        </p:txBody>
      </p:sp>
      <p:pic>
        <p:nvPicPr>
          <p:cNvPr id="21" name="Picture 2" descr="Tenha orgulho de ser um profissional de TI! - Portal GSTI">
            <a:extLst>
              <a:ext uri="{FF2B5EF4-FFF2-40B4-BE49-F238E27FC236}">
                <a16:creationId xmlns:a16="http://schemas.microsoft.com/office/drawing/2014/main" id="{0C60BCA3-3197-46CB-8038-97BC202F4E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178" y="2128679"/>
            <a:ext cx="1789551" cy="1389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374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Texto 3"/>
          <p:cNvSpPr>
            <a:spLocks noGrp="1"/>
          </p:cNvSpPr>
          <p:nvPr>
            <p:ph type="body" sz="quarter" idx="13"/>
          </p:nvPr>
        </p:nvSpPr>
        <p:spPr/>
        <p:txBody>
          <a:bodyPr/>
          <a:lstStyle/>
          <a:p>
            <a:r>
              <a:rPr lang="pt-BR" dirty="0"/>
              <a:t> Proto-Persona – Justificativa</a:t>
            </a:r>
          </a:p>
        </p:txBody>
      </p:sp>
      <p:sp>
        <p:nvSpPr>
          <p:cNvPr id="20" name="Espaço Reservado para Número de Slide 2"/>
          <p:cNvSpPr txBox="1">
            <a:spLocks/>
          </p:cNvSpPr>
          <p:nvPr/>
        </p:nvSpPr>
        <p:spPr bwMode="auto">
          <a:xfrm>
            <a:off x="12605478" y="7237015"/>
            <a:ext cx="628646" cy="214290"/>
          </a:xfrm>
          <a:prstGeom prst="rect">
            <a:avLst/>
          </a:prstGeom>
          <a:noFill/>
          <a:ln w="9525">
            <a:noFill/>
            <a:miter lim="800000"/>
            <a:headEnd/>
            <a:tailEnd/>
          </a:ln>
          <a:effectLst/>
        </p:spPr>
        <p:txBody>
          <a:bodyPr vert="horz" wrap="square" lIns="18000" tIns="10800" rIns="18000" bIns="10800" numCol="1" anchor="t" anchorCtr="0" compatLnSpc="1">
            <a:prstTxWarp prst="textNoShape">
              <a:avLst/>
            </a:prstTxWarp>
          </a:bodyPr>
          <a:lstStyle>
            <a:defPPr>
              <a:defRPr lang="pt-BR"/>
            </a:defPPr>
            <a:lvl1pPr marL="0" algn="r" defTabSz="1043056" rtl="0" eaLnBrk="1" latinLnBrk="0" hangingPunct="1">
              <a:spcBef>
                <a:spcPct val="0"/>
              </a:spcBef>
              <a:spcAft>
                <a:spcPct val="0"/>
              </a:spcAft>
              <a:defRPr sz="1257" b="1" kern="1200">
                <a:solidFill>
                  <a:schemeClr val="bg1"/>
                </a:solidFill>
                <a:latin typeface="Exo 2" pitchFamily="50" charset="0"/>
                <a:ea typeface="Tahoma" pitchFamily="34" charset="0"/>
                <a:cs typeface="Tahoma" pitchFamily="34" charset="0"/>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a:defRPr/>
            </a:pPr>
            <a:r>
              <a:rPr lang="pt-BR"/>
              <a:t>1</a:t>
            </a:r>
            <a:endParaRPr lang="pt-BR" sz="880"/>
          </a:p>
        </p:txBody>
      </p:sp>
      <p:sp>
        <p:nvSpPr>
          <p:cNvPr id="24" name="Espaço Reservado para Texto 1">
            <a:extLst>
              <a:ext uri="{FF2B5EF4-FFF2-40B4-BE49-F238E27FC236}">
                <a16:creationId xmlns:a16="http://schemas.microsoft.com/office/drawing/2014/main" id="{A0DD221E-8B95-4844-97A2-90A03C672516}"/>
              </a:ext>
            </a:extLst>
          </p:cNvPr>
          <p:cNvSpPr>
            <a:spLocks noGrp="1"/>
          </p:cNvSpPr>
          <p:nvPr>
            <p:ph type="body" sz="quarter" idx="11"/>
          </p:nvPr>
        </p:nvSpPr>
        <p:spPr>
          <a:xfrm>
            <a:off x="927463" y="1749687"/>
            <a:ext cx="11678015" cy="3802027"/>
          </a:xfrm>
        </p:spPr>
        <p:txBody>
          <a:bodyPr/>
          <a:lstStyle/>
          <a:p>
            <a:r>
              <a:rPr lang="pt-BR" sz="3200" dirty="0"/>
              <a:t>- Nós estagiários quando chegamos nas empresas e recebemos uma plataforma de desenvolvimento e aperfeiçoamento, não encontramos um caminho de desenvolvimento bem definido, temos muitas dificuldades para podermos progredir nas capacitações necessárias, para podermos desenvolver e atuar em suas áreas com maior excelência.</a:t>
            </a:r>
          </a:p>
        </p:txBody>
      </p:sp>
    </p:spTree>
    <p:extLst>
      <p:ext uri="{BB962C8B-B14F-4D97-AF65-F5344CB8AC3E}">
        <p14:creationId xmlns:p14="http://schemas.microsoft.com/office/powerpoint/2010/main" val="2114404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sz="quarter" idx="4"/>
          </p:nvPr>
        </p:nvSpPr>
        <p:spPr/>
        <p:txBody>
          <a:bodyPr/>
          <a:lstStyle/>
          <a:p>
            <a:pPr>
              <a:defRPr/>
            </a:pPr>
            <a:fld id="{B66251D2-9488-44CD-87B4-F793A73C4A01}" type="slidenum">
              <a:rPr lang="pt-BR" smtClean="0"/>
              <a:pPr>
                <a:defRPr/>
              </a:pPr>
              <a:t>14</a:t>
            </a:fld>
            <a:endParaRPr lang="pt-BR" sz="880" dirty="0"/>
          </a:p>
        </p:txBody>
      </p:sp>
      <p:sp>
        <p:nvSpPr>
          <p:cNvPr id="4" name="Espaço Reservado para Texto 3"/>
          <p:cNvSpPr>
            <a:spLocks noGrp="1"/>
          </p:cNvSpPr>
          <p:nvPr>
            <p:ph type="body" sz="quarter" idx="13"/>
          </p:nvPr>
        </p:nvSpPr>
        <p:spPr/>
        <p:txBody>
          <a:bodyPr/>
          <a:lstStyle/>
          <a:p>
            <a:r>
              <a:rPr lang="pt-BR" dirty="0"/>
              <a:t>Mapa de Empatia</a:t>
            </a:r>
          </a:p>
        </p:txBody>
      </p:sp>
      <p:pic>
        <p:nvPicPr>
          <p:cNvPr id="10" name="Imagem 9" descr="Uma imagem contendo texto, mapa&#10;&#10;Descrição gerada automaticamente">
            <a:extLst>
              <a:ext uri="{FF2B5EF4-FFF2-40B4-BE49-F238E27FC236}">
                <a16:creationId xmlns:a16="http://schemas.microsoft.com/office/drawing/2014/main" id="{B94BA9D3-7AD4-41E3-BFAD-B5A22B305A1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57301" y="1017534"/>
            <a:ext cx="11348178" cy="6323065"/>
          </a:xfrm>
          <a:prstGeom prst="rect">
            <a:avLst/>
          </a:prstGeom>
        </p:spPr>
      </p:pic>
      <p:sp>
        <p:nvSpPr>
          <p:cNvPr id="2" name="CaixaDeTexto 1">
            <a:extLst>
              <a:ext uri="{FF2B5EF4-FFF2-40B4-BE49-F238E27FC236}">
                <a16:creationId xmlns:a16="http://schemas.microsoft.com/office/drawing/2014/main" id="{4C7052FA-6FC8-45C8-9FF7-8ED696B3FB24}"/>
              </a:ext>
            </a:extLst>
          </p:cNvPr>
          <p:cNvSpPr txBox="1"/>
          <p:nvPr/>
        </p:nvSpPr>
        <p:spPr>
          <a:xfrm>
            <a:off x="2527300" y="1002401"/>
            <a:ext cx="1562100" cy="415498"/>
          </a:xfrm>
          <a:prstGeom prst="rect">
            <a:avLst/>
          </a:prstGeom>
          <a:noFill/>
        </p:spPr>
        <p:txBody>
          <a:bodyPr wrap="square" rtlCol="0">
            <a:spAutoFit/>
          </a:bodyPr>
          <a:lstStyle/>
          <a:p>
            <a:r>
              <a:rPr lang="pt-BR" dirty="0"/>
              <a:t>Gabriel Silva</a:t>
            </a:r>
          </a:p>
        </p:txBody>
      </p:sp>
      <p:sp>
        <p:nvSpPr>
          <p:cNvPr id="8" name="CaixaDeTexto 7">
            <a:extLst>
              <a:ext uri="{FF2B5EF4-FFF2-40B4-BE49-F238E27FC236}">
                <a16:creationId xmlns:a16="http://schemas.microsoft.com/office/drawing/2014/main" id="{BA094C63-38C7-4499-BD45-C423253E692A}"/>
              </a:ext>
            </a:extLst>
          </p:cNvPr>
          <p:cNvSpPr txBox="1"/>
          <p:nvPr/>
        </p:nvSpPr>
        <p:spPr>
          <a:xfrm>
            <a:off x="5359399" y="1017535"/>
            <a:ext cx="482600" cy="415497"/>
          </a:xfrm>
          <a:prstGeom prst="rect">
            <a:avLst/>
          </a:prstGeom>
          <a:noFill/>
        </p:spPr>
        <p:txBody>
          <a:bodyPr wrap="square" rtlCol="0">
            <a:spAutoFit/>
          </a:bodyPr>
          <a:lstStyle/>
          <a:p>
            <a:r>
              <a:rPr lang="pt-BR" dirty="0"/>
              <a:t>20</a:t>
            </a:r>
          </a:p>
        </p:txBody>
      </p:sp>
      <p:sp>
        <p:nvSpPr>
          <p:cNvPr id="11" name="CaixaDeTexto 10">
            <a:extLst>
              <a:ext uri="{FF2B5EF4-FFF2-40B4-BE49-F238E27FC236}">
                <a16:creationId xmlns:a16="http://schemas.microsoft.com/office/drawing/2014/main" id="{5ADE2A2D-1671-494C-9452-36087535F212}"/>
              </a:ext>
            </a:extLst>
          </p:cNvPr>
          <p:cNvSpPr txBox="1"/>
          <p:nvPr/>
        </p:nvSpPr>
        <p:spPr>
          <a:xfrm>
            <a:off x="1673590" y="6186097"/>
            <a:ext cx="5257800" cy="830997"/>
          </a:xfrm>
          <a:prstGeom prst="rect">
            <a:avLst/>
          </a:prstGeom>
          <a:noFill/>
        </p:spPr>
        <p:txBody>
          <a:bodyPr wrap="square" rtlCol="0">
            <a:spAutoFit/>
          </a:bodyPr>
          <a:lstStyle/>
          <a:p>
            <a:r>
              <a:rPr lang="pt-BR" sz="1600" dirty="0">
                <a:latin typeface="Exo 2" panose="00000500000000000000" pitchFamily="50" charset="0"/>
              </a:rPr>
              <a:t>- Falta de tempo;</a:t>
            </a:r>
          </a:p>
          <a:p>
            <a:r>
              <a:rPr lang="pt-BR" sz="1600" dirty="0">
                <a:latin typeface="Exo 2" panose="00000500000000000000" pitchFamily="50" charset="0"/>
              </a:rPr>
              <a:t>- Falta de planejamento;</a:t>
            </a:r>
          </a:p>
          <a:p>
            <a:r>
              <a:rPr lang="pt-BR" sz="1600" dirty="0">
                <a:latin typeface="Exo 2" panose="00000500000000000000" pitchFamily="50" charset="0"/>
              </a:rPr>
              <a:t>- Deslocamento.</a:t>
            </a:r>
            <a:endParaRPr lang="pt-BR" sz="1600" dirty="0"/>
          </a:p>
        </p:txBody>
      </p:sp>
      <p:sp>
        <p:nvSpPr>
          <p:cNvPr id="12" name="CaixaDeTexto 11">
            <a:extLst>
              <a:ext uri="{FF2B5EF4-FFF2-40B4-BE49-F238E27FC236}">
                <a16:creationId xmlns:a16="http://schemas.microsoft.com/office/drawing/2014/main" id="{BD6AA603-A0AC-41BB-9941-6D571A638535}"/>
              </a:ext>
            </a:extLst>
          </p:cNvPr>
          <p:cNvSpPr txBox="1"/>
          <p:nvPr/>
        </p:nvSpPr>
        <p:spPr>
          <a:xfrm>
            <a:off x="7087920" y="6186097"/>
            <a:ext cx="3887921" cy="830997"/>
          </a:xfrm>
          <a:prstGeom prst="rect">
            <a:avLst/>
          </a:prstGeom>
          <a:noFill/>
        </p:spPr>
        <p:txBody>
          <a:bodyPr wrap="square" rtlCol="0">
            <a:spAutoFit/>
          </a:bodyPr>
          <a:lstStyle/>
          <a:p>
            <a:pPr marL="285750" indent="-285750">
              <a:buFontTx/>
              <a:buChar char="-"/>
            </a:pPr>
            <a:r>
              <a:rPr lang="pt-BR" sz="1600" dirty="0">
                <a:latin typeface="Exo 2" panose="00000500000000000000" pitchFamily="50" charset="0"/>
              </a:rPr>
              <a:t>Estabilidade Financeira;</a:t>
            </a:r>
          </a:p>
          <a:p>
            <a:pPr marL="285750" indent="-285750">
              <a:buFontTx/>
              <a:buChar char="-"/>
            </a:pPr>
            <a:r>
              <a:rPr lang="pt-BR" sz="1600" dirty="0">
                <a:latin typeface="Exo 2" panose="00000500000000000000" pitchFamily="50" charset="0"/>
              </a:rPr>
              <a:t>Estabilidade Empregatícia;</a:t>
            </a:r>
          </a:p>
          <a:p>
            <a:pPr marL="285750" indent="-285750">
              <a:buFontTx/>
              <a:buChar char="-"/>
            </a:pPr>
            <a:r>
              <a:rPr lang="pt-BR" sz="1600" dirty="0">
                <a:latin typeface="Exo 2" panose="00000500000000000000" pitchFamily="50" charset="0"/>
              </a:rPr>
              <a:t>Constituir uma família;</a:t>
            </a:r>
          </a:p>
        </p:txBody>
      </p:sp>
      <p:sp>
        <p:nvSpPr>
          <p:cNvPr id="13" name="CaixaDeTexto 12">
            <a:extLst>
              <a:ext uri="{FF2B5EF4-FFF2-40B4-BE49-F238E27FC236}">
                <a16:creationId xmlns:a16="http://schemas.microsoft.com/office/drawing/2014/main" id="{6C901016-4489-45EE-9827-0C63CC64282F}"/>
              </a:ext>
            </a:extLst>
          </p:cNvPr>
          <p:cNvSpPr txBox="1"/>
          <p:nvPr/>
        </p:nvSpPr>
        <p:spPr>
          <a:xfrm>
            <a:off x="4391390" y="1737467"/>
            <a:ext cx="3887921" cy="830997"/>
          </a:xfrm>
          <a:prstGeom prst="rect">
            <a:avLst/>
          </a:prstGeom>
          <a:noFill/>
        </p:spPr>
        <p:txBody>
          <a:bodyPr wrap="square" rtlCol="0">
            <a:spAutoFit/>
          </a:bodyPr>
          <a:lstStyle/>
          <a:p>
            <a:pPr marL="285750" indent="-285750">
              <a:buFontTx/>
              <a:buChar char="-"/>
            </a:pPr>
            <a:r>
              <a:rPr lang="pt-BR" sz="1600" dirty="0">
                <a:latin typeface="Exo 2" panose="00000500000000000000" pitchFamily="50" charset="0"/>
              </a:rPr>
              <a:t>Otimista;</a:t>
            </a:r>
          </a:p>
          <a:p>
            <a:pPr marL="285750" indent="-285750">
              <a:buFontTx/>
              <a:buChar char="-"/>
            </a:pPr>
            <a:r>
              <a:rPr lang="pt-BR" sz="1600" dirty="0">
                <a:latin typeface="Exo 2" panose="00000500000000000000" pitchFamily="50" charset="0"/>
              </a:rPr>
              <a:t>Cansado;</a:t>
            </a:r>
          </a:p>
          <a:p>
            <a:pPr marL="285750" indent="-285750">
              <a:buFontTx/>
              <a:buChar char="-"/>
            </a:pPr>
            <a:r>
              <a:rPr lang="pt-BR" sz="1600" dirty="0">
                <a:latin typeface="Exo 2" panose="00000500000000000000" pitchFamily="50" charset="0"/>
              </a:rPr>
              <a:t>Motivado;</a:t>
            </a:r>
          </a:p>
        </p:txBody>
      </p:sp>
      <p:sp>
        <p:nvSpPr>
          <p:cNvPr id="14" name="CaixaDeTexto 13">
            <a:extLst>
              <a:ext uri="{FF2B5EF4-FFF2-40B4-BE49-F238E27FC236}">
                <a16:creationId xmlns:a16="http://schemas.microsoft.com/office/drawing/2014/main" id="{0D09B7B6-9F41-48AD-A54D-C3A4604FCBF9}"/>
              </a:ext>
            </a:extLst>
          </p:cNvPr>
          <p:cNvSpPr txBox="1"/>
          <p:nvPr/>
        </p:nvSpPr>
        <p:spPr>
          <a:xfrm>
            <a:off x="1643245" y="2965232"/>
            <a:ext cx="3330210" cy="1323439"/>
          </a:xfrm>
          <a:prstGeom prst="rect">
            <a:avLst/>
          </a:prstGeom>
          <a:noFill/>
        </p:spPr>
        <p:txBody>
          <a:bodyPr wrap="square" rtlCol="0">
            <a:spAutoFit/>
          </a:bodyPr>
          <a:lstStyle/>
          <a:p>
            <a:r>
              <a:rPr lang="pt-BR" sz="1600" dirty="0">
                <a:latin typeface="Exo 2" panose="00000500000000000000" pitchFamily="50" charset="0"/>
              </a:rPr>
              <a:t>-  “É errando que se aprende”;</a:t>
            </a:r>
          </a:p>
          <a:p>
            <a:r>
              <a:rPr lang="pt-BR" sz="1600" dirty="0">
                <a:latin typeface="Exo 2" panose="00000500000000000000" pitchFamily="50" charset="0"/>
              </a:rPr>
              <a:t>-  “Ninguém nasceu sabendo”;</a:t>
            </a:r>
          </a:p>
          <a:p>
            <a:pPr marL="285750" indent="-285750">
              <a:buFontTx/>
              <a:buChar char="-"/>
            </a:pPr>
            <a:r>
              <a:rPr lang="pt-BR" sz="1600" dirty="0">
                <a:latin typeface="Exo 2" panose="00000500000000000000" pitchFamily="50" charset="0"/>
              </a:rPr>
              <a:t>“Vale a pena a tentativa”;</a:t>
            </a:r>
          </a:p>
          <a:p>
            <a:pPr marL="285750" indent="-285750">
              <a:buFontTx/>
              <a:buChar char="-"/>
            </a:pPr>
            <a:r>
              <a:rPr lang="pt-BR" sz="1600" dirty="0">
                <a:latin typeface="Exo 2" panose="00000500000000000000" pitchFamily="50" charset="0"/>
              </a:rPr>
              <a:t>“Você está no caminho certo”;</a:t>
            </a:r>
          </a:p>
          <a:p>
            <a:pPr marL="285750" indent="-285750">
              <a:buFontTx/>
              <a:buChar char="-"/>
            </a:pPr>
            <a:r>
              <a:rPr lang="pt-BR" sz="1600" dirty="0">
                <a:latin typeface="Exo 2" panose="00000500000000000000" pitchFamily="50" charset="0"/>
              </a:rPr>
              <a:t>“Você ainda é jovem”;  </a:t>
            </a:r>
          </a:p>
        </p:txBody>
      </p:sp>
      <p:sp>
        <p:nvSpPr>
          <p:cNvPr id="15" name="CaixaDeTexto 14">
            <a:extLst>
              <a:ext uri="{FF2B5EF4-FFF2-40B4-BE49-F238E27FC236}">
                <a16:creationId xmlns:a16="http://schemas.microsoft.com/office/drawing/2014/main" id="{0A5B2249-85FA-44CE-A971-AD9676763C7C}"/>
              </a:ext>
            </a:extLst>
          </p:cNvPr>
          <p:cNvSpPr txBox="1"/>
          <p:nvPr/>
        </p:nvSpPr>
        <p:spPr>
          <a:xfrm>
            <a:off x="8855439" y="3140151"/>
            <a:ext cx="3330210" cy="1077218"/>
          </a:xfrm>
          <a:prstGeom prst="rect">
            <a:avLst/>
          </a:prstGeom>
          <a:noFill/>
        </p:spPr>
        <p:txBody>
          <a:bodyPr wrap="square" rtlCol="0">
            <a:spAutoFit/>
          </a:bodyPr>
          <a:lstStyle/>
          <a:p>
            <a:pPr marL="285750" indent="-285750">
              <a:buFontTx/>
              <a:buChar char="-"/>
            </a:pPr>
            <a:r>
              <a:rPr lang="pt-BR" sz="1600" dirty="0">
                <a:latin typeface="Exo 2" panose="00000500000000000000" pitchFamily="50" charset="0"/>
              </a:rPr>
              <a:t>Tendências tecnológicas;</a:t>
            </a:r>
          </a:p>
          <a:p>
            <a:pPr marL="285750" indent="-285750">
              <a:buFontTx/>
              <a:buChar char="-"/>
            </a:pPr>
            <a:r>
              <a:rPr lang="pt-BR" sz="1600" dirty="0">
                <a:latin typeface="Exo 2" panose="00000500000000000000" pitchFamily="50" charset="0"/>
              </a:rPr>
              <a:t>Redes socias;</a:t>
            </a:r>
          </a:p>
          <a:p>
            <a:pPr marL="285750" indent="-285750">
              <a:buFontTx/>
              <a:buChar char="-"/>
            </a:pPr>
            <a:r>
              <a:rPr lang="pt-BR" sz="1600" dirty="0">
                <a:latin typeface="Exo 2" panose="00000500000000000000" pitchFamily="50" charset="0"/>
              </a:rPr>
              <a:t>Jogos online; </a:t>
            </a:r>
          </a:p>
          <a:p>
            <a:pPr marL="285750" indent="-285750">
              <a:buFontTx/>
              <a:buChar char="-"/>
            </a:pPr>
            <a:r>
              <a:rPr lang="pt-BR" sz="1600" dirty="0">
                <a:latin typeface="Exo 2" panose="00000500000000000000" pitchFamily="50" charset="0"/>
              </a:rPr>
              <a:t>Podcast;</a:t>
            </a:r>
          </a:p>
        </p:txBody>
      </p:sp>
      <p:sp>
        <p:nvSpPr>
          <p:cNvPr id="16" name="CaixaDeTexto 15">
            <a:extLst>
              <a:ext uri="{FF2B5EF4-FFF2-40B4-BE49-F238E27FC236}">
                <a16:creationId xmlns:a16="http://schemas.microsoft.com/office/drawing/2014/main" id="{DA341882-E016-4F35-AA64-7D6F67D31CE4}"/>
              </a:ext>
            </a:extLst>
          </p:cNvPr>
          <p:cNvSpPr txBox="1"/>
          <p:nvPr/>
        </p:nvSpPr>
        <p:spPr>
          <a:xfrm>
            <a:off x="4670245" y="4623467"/>
            <a:ext cx="3330210" cy="1077218"/>
          </a:xfrm>
          <a:prstGeom prst="rect">
            <a:avLst/>
          </a:prstGeom>
          <a:noFill/>
        </p:spPr>
        <p:txBody>
          <a:bodyPr wrap="square" rtlCol="0">
            <a:spAutoFit/>
          </a:bodyPr>
          <a:lstStyle/>
          <a:p>
            <a:pPr marL="285750" indent="-285750">
              <a:buFontTx/>
              <a:buChar char="-"/>
            </a:pPr>
            <a:r>
              <a:rPr lang="pt-BR" sz="1600" dirty="0">
                <a:latin typeface="Exo 2" panose="00000500000000000000" pitchFamily="50" charset="0"/>
              </a:rPr>
              <a:t>Trabalha;</a:t>
            </a:r>
          </a:p>
          <a:p>
            <a:pPr marL="285750" indent="-285750">
              <a:buFontTx/>
              <a:buChar char="-"/>
            </a:pPr>
            <a:r>
              <a:rPr lang="pt-BR" sz="1600" dirty="0">
                <a:latin typeface="Exo 2" panose="00000500000000000000" pitchFamily="50" charset="0"/>
              </a:rPr>
              <a:t>Joga;</a:t>
            </a:r>
          </a:p>
          <a:p>
            <a:pPr marL="285750" indent="-285750">
              <a:buFontTx/>
              <a:buChar char="-"/>
            </a:pPr>
            <a:r>
              <a:rPr lang="pt-BR" sz="1600" dirty="0">
                <a:latin typeface="Exo 2" panose="00000500000000000000" pitchFamily="50" charset="0"/>
              </a:rPr>
              <a:t>Estuda;</a:t>
            </a:r>
          </a:p>
          <a:p>
            <a:pPr marL="285750" indent="-285750">
              <a:buFontTx/>
              <a:buChar char="-"/>
            </a:pPr>
            <a:r>
              <a:rPr lang="pt-BR" sz="1600" dirty="0">
                <a:latin typeface="Exo 2" panose="00000500000000000000" pitchFamily="50" charset="0"/>
              </a:rPr>
              <a:t>Tecnologia;</a:t>
            </a:r>
          </a:p>
        </p:txBody>
      </p:sp>
    </p:spTree>
    <p:extLst>
      <p:ext uri="{BB962C8B-B14F-4D97-AF65-F5344CB8AC3E}">
        <p14:creationId xmlns:p14="http://schemas.microsoft.com/office/powerpoint/2010/main" val="4467692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5B9BFA6C-07A3-4A83-B297-B088F569A2E9}"/>
              </a:ext>
            </a:extLst>
          </p:cNvPr>
          <p:cNvSpPr>
            <a:spLocks noGrp="1"/>
          </p:cNvSpPr>
          <p:nvPr>
            <p:ph type="sldNum" sz="quarter" idx="4"/>
          </p:nvPr>
        </p:nvSpPr>
        <p:spPr/>
        <p:txBody>
          <a:bodyPr/>
          <a:lstStyle/>
          <a:p>
            <a:pPr>
              <a:defRPr/>
            </a:pPr>
            <a:fld id="{B66251D2-9488-44CD-87B4-F793A73C4A01}" type="slidenum">
              <a:rPr lang="pt-BR" smtClean="0"/>
              <a:pPr>
                <a:defRPr/>
              </a:pPr>
              <a:t>15</a:t>
            </a:fld>
            <a:endParaRPr lang="pt-BR" sz="880"/>
          </a:p>
        </p:txBody>
      </p:sp>
      <p:pic>
        <p:nvPicPr>
          <p:cNvPr id="6" name="Imagem 5" descr="Tela de celular com publicação numa rede social&#10;&#10;Descrição gerada automaticamente com confiança baixa">
            <a:extLst>
              <a:ext uri="{FF2B5EF4-FFF2-40B4-BE49-F238E27FC236}">
                <a16:creationId xmlns:a16="http://schemas.microsoft.com/office/drawing/2014/main" id="{37A4FC8D-5A33-47A7-85AA-246DB81EACD1}"/>
              </a:ext>
            </a:extLst>
          </p:cNvPr>
          <p:cNvPicPr>
            <a:picLocks noChangeAspect="1"/>
          </p:cNvPicPr>
          <p:nvPr/>
        </p:nvPicPr>
        <p:blipFill>
          <a:blip r:embed="rId2"/>
          <a:stretch>
            <a:fillRect/>
          </a:stretch>
        </p:blipFill>
        <p:spPr>
          <a:xfrm>
            <a:off x="1097001" y="30982"/>
            <a:ext cx="11248948" cy="7499298"/>
          </a:xfrm>
          <a:prstGeom prst="rect">
            <a:avLst/>
          </a:prstGeom>
        </p:spPr>
      </p:pic>
    </p:spTree>
    <p:extLst>
      <p:ext uri="{BB962C8B-B14F-4D97-AF65-F5344CB8AC3E}">
        <p14:creationId xmlns:p14="http://schemas.microsoft.com/office/powerpoint/2010/main" val="3431885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a:extLst>
              <a:ext uri="{FF2B5EF4-FFF2-40B4-BE49-F238E27FC236}">
                <a16:creationId xmlns:a16="http://schemas.microsoft.com/office/drawing/2014/main" id="{7EF8A144-B020-4DF8-ADEA-E66D8356BD1E}"/>
              </a:ext>
            </a:extLst>
          </p:cNvPr>
          <p:cNvSpPr>
            <a:spLocks noGrp="1"/>
          </p:cNvSpPr>
          <p:nvPr>
            <p:ph type="body" sz="quarter" idx="13"/>
          </p:nvPr>
        </p:nvSpPr>
        <p:spPr/>
        <p:txBody>
          <a:bodyPr/>
          <a:lstStyle/>
          <a:p>
            <a:r>
              <a:rPr lang="pt-BR" dirty="0"/>
              <a:t>Quais as Dores?</a:t>
            </a:r>
          </a:p>
        </p:txBody>
      </p:sp>
      <p:sp>
        <p:nvSpPr>
          <p:cNvPr id="8" name="Espaço Reservado para Número de Slide 7">
            <a:extLst>
              <a:ext uri="{FF2B5EF4-FFF2-40B4-BE49-F238E27FC236}">
                <a16:creationId xmlns:a16="http://schemas.microsoft.com/office/drawing/2014/main" id="{CD8927FB-553C-4084-BB0B-26E025124FB5}"/>
              </a:ext>
            </a:extLst>
          </p:cNvPr>
          <p:cNvSpPr>
            <a:spLocks noGrp="1"/>
          </p:cNvSpPr>
          <p:nvPr>
            <p:ph type="sldNum" sz="quarter" idx="15"/>
          </p:nvPr>
        </p:nvSpPr>
        <p:spPr/>
        <p:txBody>
          <a:bodyPr/>
          <a:lstStyle/>
          <a:p>
            <a:pPr>
              <a:defRPr/>
            </a:pPr>
            <a:fld id="{B66251D2-9488-44CD-87B4-F793A73C4A01}" type="slidenum">
              <a:rPr lang="pt-BR" smtClean="0"/>
              <a:pPr>
                <a:defRPr/>
              </a:pPr>
              <a:t>16</a:t>
            </a:fld>
            <a:endParaRPr lang="pt-BR" sz="880"/>
          </a:p>
        </p:txBody>
      </p:sp>
      <p:sp>
        <p:nvSpPr>
          <p:cNvPr id="9" name="CaixaDeTexto 8">
            <a:extLst>
              <a:ext uri="{FF2B5EF4-FFF2-40B4-BE49-F238E27FC236}">
                <a16:creationId xmlns:a16="http://schemas.microsoft.com/office/drawing/2014/main" id="{27FCFE20-4287-4DE6-8046-EA85FAD6D055}"/>
              </a:ext>
            </a:extLst>
          </p:cNvPr>
          <p:cNvSpPr txBox="1"/>
          <p:nvPr/>
        </p:nvSpPr>
        <p:spPr>
          <a:xfrm>
            <a:off x="1033354" y="1290832"/>
            <a:ext cx="11795542" cy="5632311"/>
          </a:xfrm>
          <a:prstGeom prst="rect">
            <a:avLst/>
          </a:prstGeom>
          <a:noFill/>
        </p:spPr>
        <p:txBody>
          <a:bodyPr wrap="square" rtlCol="0">
            <a:spAutoFit/>
          </a:bodyPr>
          <a:lstStyle/>
          <a:p>
            <a:r>
              <a:rPr lang="pt-BR" sz="2000" b="1" dirty="0">
                <a:latin typeface="Exo 2" panose="00000500000000000000" pitchFamily="50" charset="0"/>
              </a:rPr>
              <a:t>Do que ela reclama?</a:t>
            </a:r>
          </a:p>
          <a:p>
            <a:r>
              <a:rPr lang="pt-BR" sz="2000" b="1" dirty="0">
                <a:latin typeface="Exo 2" panose="00000500000000000000" pitchFamily="50" charset="0"/>
              </a:rPr>
              <a:t>R:  </a:t>
            </a:r>
            <a:r>
              <a:rPr lang="pt-BR" sz="2000" dirty="0">
                <a:latin typeface="Exo 2" panose="00000500000000000000" pitchFamily="50" charset="0"/>
              </a:rPr>
              <a:t>Preço dos jogos eletrônicos, tempo de deslocamento até o estágio, custo de se manter em home office.</a:t>
            </a:r>
          </a:p>
          <a:p>
            <a:endParaRPr lang="pt-BR" sz="2000" dirty="0">
              <a:latin typeface="Exo 2" panose="00000500000000000000" pitchFamily="50" charset="0"/>
            </a:endParaRPr>
          </a:p>
          <a:p>
            <a:r>
              <a:rPr lang="pt-BR" sz="2000" b="1" dirty="0">
                <a:latin typeface="Exo 2" panose="00000500000000000000" pitchFamily="50" charset="0"/>
              </a:rPr>
              <a:t>Quais são seus problemas?</a:t>
            </a:r>
          </a:p>
          <a:p>
            <a:r>
              <a:rPr lang="pt-BR" sz="2000" b="1" dirty="0">
                <a:latin typeface="Exo 2" panose="00000500000000000000" pitchFamily="50" charset="0"/>
              </a:rPr>
              <a:t>R: </a:t>
            </a:r>
            <a:r>
              <a:rPr lang="pt-BR" sz="2000" dirty="0">
                <a:latin typeface="Exo 2" panose="00000500000000000000" pitchFamily="50" charset="0"/>
              </a:rPr>
              <a:t>Por conta da pandemia consegue sair com seus amigos e ter muitos momentos de lazer, chega muito tarde em casa e não  consegue fazer as tarefas e estudar para as provas da faculdade.</a:t>
            </a:r>
          </a:p>
          <a:p>
            <a:endParaRPr lang="pt-BR" sz="2000" dirty="0">
              <a:latin typeface="Exo 2" panose="00000500000000000000" pitchFamily="50" charset="0"/>
            </a:endParaRPr>
          </a:p>
          <a:p>
            <a:r>
              <a:rPr lang="pt-BR" sz="2000" b="1" dirty="0">
                <a:latin typeface="Exo 2" panose="00000500000000000000" pitchFamily="50" charset="0"/>
              </a:rPr>
              <a:t>Quais são suas insatisfações?</a:t>
            </a:r>
          </a:p>
          <a:p>
            <a:r>
              <a:rPr lang="pt-BR" sz="2000" b="1" dirty="0">
                <a:latin typeface="Exo 2" panose="00000500000000000000" pitchFamily="50" charset="0"/>
              </a:rPr>
              <a:t>R: </a:t>
            </a:r>
            <a:r>
              <a:rPr lang="pt-BR" sz="2000" dirty="0">
                <a:latin typeface="Exo 2" panose="00000500000000000000" pitchFamily="50" charset="0"/>
              </a:rPr>
              <a:t>A falta de tempo,  a espera de algo, cobrança em excesso.</a:t>
            </a:r>
          </a:p>
          <a:p>
            <a:endParaRPr lang="pt-BR" sz="2000" dirty="0">
              <a:latin typeface="Exo 2" panose="00000500000000000000" pitchFamily="50" charset="0"/>
            </a:endParaRPr>
          </a:p>
          <a:p>
            <a:r>
              <a:rPr lang="pt-BR" sz="2000" b="1" dirty="0">
                <a:latin typeface="Exo 2" panose="00000500000000000000" pitchFamily="50" charset="0"/>
              </a:rPr>
              <a:t>Do que ela tem medo?</a:t>
            </a:r>
          </a:p>
          <a:p>
            <a:r>
              <a:rPr lang="pt-BR" sz="2000" b="1" dirty="0">
                <a:latin typeface="Exo 2" panose="00000500000000000000" pitchFamily="50" charset="0"/>
              </a:rPr>
              <a:t>R:</a:t>
            </a:r>
            <a:r>
              <a:rPr lang="pt-BR" sz="2000" dirty="0">
                <a:latin typeface="Exo 2" panose="00000500000000000000" pitchFamily="50" charset="0"/>
              </a:rPr>
              <a:t>Tem medo de perder seus pais, de não alcançar seus planos para os futuros, de morrer, de se arrepender de não ter vivido mais cada momento. </a:t>
            </a:r>
          </a:p>
          <a:p>
            <a:endParaRPr lang="pt-BR" sz="2000" dirty="0">
              <a:latin typeface="Exo 2" panose="00000500000000000000" pitchFamily="50" charset="0"/>
            </a:endParaRPr>
          </a:p>
          <a:p>
            <a:r>
              <a:rPr lang="pt-BR" sz="2000" b="1" dirty="0">
                <a:latin typeface="Exo 2" panose="00000500000000000000" pitchFamily="50" charset="0"/>
              </a:rPr>
              <a:t>O que a impede de conseguir o que quer?</a:t>
            </a:r>
          </a:p>
          <a:p>
            <a:r>
              <a:rPr lang="pt-BR" sz="2000" b="1" dirty="0">
                <a:latin typeface="Exo 2" panose="00000500000000000000" pitchFamily="50" charset="0"/>
              </a:rPr>
              <a:t>R: </a:t>
            </a:r>
            <a:r>
              <a:rPr lang="pt-BR" sz="2000" dirty="0">
                <a:latin typeface="Exo 2" panose="00000500000000000000" pitchFamily="50" charset="0"/>
              </a:rPr>
              <a:t>A falta de foco , a dificuldade de se relacionar com as pessoas, timidez , não se planejar, pouca renda.</a:t>
            </a:r>
          </a:p>
        </p:txBody>
      </p:sp>
    </p:spTree>
    <p:extLst>
      <p:ext uri="{BB962C8B-B14F-4D97-AF65-F5344CB8AC3E}">
        <p14:creationId xmlns:p14="http://schemas.microsoft.com/office/powerpoint/2010/main" val="514085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C80FDC7-7DC8-4CB2-B16B-0F8E459CF292}"/>
              </a:ext>
            </a:extLst>
          </p:cNvPr>
          <p:cNvSpPr>
            <a:spLocks noGrp="1"/>
          </p:cNvSpPr>
          <p:nvPr>
            <p:ph type="sldNum" sz="quarter" idx="4"/>
          </p:nvPr>
        </p:nvSpPr>
        <p:spPr/>
        <p:txBody>
          <a:bodyPr/>
          <a:lstStyle/>
          <a:p>
            <a:pPr>
              <a:defRPr/>
            </a:pPr>
            <a:fld id="{B66251D2-9488-44CD-87B4-F793A73C4A01}" type="slidenum">
              <a:rPr lang="pt-BR" smtClean="0"/>
              <a:pPr>
                <a:defRPr/>
              </a:pPr>
              <a:t>17</a:t>
            </a:fld>
            <a:endParaRPr lang="pt-BR" sz="880"/>
          </a:p>
        </p:txBody>
      </p:sp>
      <p:pic>
        <p:nvPicPr>
          <p:cNvPr id="6" name="Imagem 5" descr="Diagrama&#10;&#10;Descrição gerada automaticamente">
            <a:extLst>
              <a:ext uri="{FF2B5EF4-FFF2-40B4-BE49-F238E27FC236}">
                <a16:creationId xmlns:a16="http://schemas.microsoft.com/office/drawing/2014/main" id="{5F008D26-5AFC-4B5F-8328-5C685C93FB89}"/>
              </a:ext>
            </a:extLst>
          </p:cNvPr>
          <p:cNvPicPr>
            <a:picLocks noChangeAspect="1"/>
          </p:cNvPicPr>
          <p:nvPr/>
        </p:nvPicPr>
        <p:blipFill>
          <a:blip r:embed="rId2"/>
          <a:stretch>
            <a:fillRect/>
          </a:stretch>
        </p:blipFill>
        <p:spPr>
          <a:xfrm>
            <a:off x="1027995" y="-1"/>
            <a:ext cx="11386961" cy="7561263"/>
          </a:xfrm>
          <a:prstGeom prst="rect">
            <a:avLst/>
          </a:prstGeom>
        </p:spPr>
      </p:pic>
    </p:spTree>
    <p:extLst>
      <p:ext uri="{BB962C8B-B14F-4D97-AF65-F5344CB8AC3E}">
        <p14:creationId xmlns:p14="http://schemas.microsoft.com/office/powerpoint/2010/main" val="3167607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a:extLst>
              <a:ext uri="{FF2B5EF4-FFF2-40B4-BE49-F238E27FC236}">
                <a16:creationId xmlns:a16="http://schemas.microsoft.com/office/drawing/2014/main" id="{97FD21B1-5BB7-4C03-84EA-6C259BB70761}"/>
              </a:ext>
            </a:extLst>
          </p:cNvPr>
          <p:cNvSpPr>
            <a:spLocks noGrp="1"/>
          </p:cNvSpPr>
          <p:nvPr>
            <p:ph type="body" sz="quarter" idx="13"/>
          </p:nvPr>
        </p:nvSpPr>
        <p:spPr/>
        <p:txBody>
          <a:bodyPr/>
          <a:lstStyle/>
          <a:p>
            <a:r>
              <a:rPr lang="pt-BR" dirty="0"/>
              <a:t>Quais são as Necessidades?</a:t>
            </a:r>
          </a:p>
        </p:txBody>
      </p:sp>
      <p:sp>
        <p:nvSpPr>
          <p:cNvPr id="8" name="Espaço Reservado para Número de Slide 7">
            <a:extLst>
              <a:ext uri="{FF2B5EF4-FFF2-40B4-BE49-F238E27FC236}">
                <a16:creationId xmlns:a16="http://schemas.microsoft.com/office/drawing/2014/main" id="{09EC2FAB-49DC-47A1-AFB6-4F7B7E50FBB5}"/>
              </a:ext>
            </a:extLst>
          </p:cNvPr>
          <p:cNvSpPr>
            <a:spLocks noGrp="1"/>
          </p:cNvSpPr>
          <p:nvPr>
            <p:ph type="sldNum" sz="quarter" idx="15"/>
          </p:nvPr>
        </p:nvSpPr>
        <p:spPr/>
        <p:txBody>
          <a:bodyPr/>
          <a:lstStyle/>
          <a:p>
            <a:pPr>
              <a:defRPr/>
            </a:pPr>
            <a:fld id="{B66251D2-9488-44CD-87B4-F793A73C4A01}" type="slidenum">
              <a:rPr lang="pt-BR" smtClean="0"/>
              <a:pPr>
                <a:defRPr/>
              </a:pPr>
              <a:t>18</a:t>
            </a:fld>
            <a:endParaRPr lang="pt-BR" sz="880"/>
          </a:p>
        </p:txBody>
      </p:sp>
      <p:sp>
        <p:nvSpPr>
          <p:cNvPr id="9" name="CaixaDeTexto 8">
            <a:extLst>
              <a:ext uri="{FF2B5EF4-FFF2-40B4-BE49-F238E27FC236}">
                <a16:creationId xmlns:a16="http://schemas.microsoft.com/office/drawing/2014/main" id="{FE3F9B94-98E9-4D3A-B222-422BD6F6E9D9}"/>
              </a:ext>
            </a:extLst>
          </p:cNvPr>
          <p:cNvSpPr txBox="1"/>
          <p:nvPr/>
        </p:nvSpPr>
        <p:spPr>
          <a:xfrm>
            <a:off x="1175656" y="1100786"/>
            <a:ext cx="11586755" cy="5632311"/>
          </a:xfrm>
          <a:prstGeom prst="rect">
            <a:avLst/>
          </a:prstGeom>
          <a:noFill/>
        </p:spPr>
        <p:txBody>
          <a:bodyPr wrap="square" rtlCol="0">
            <a:spAutoFit/>
          </a:bodyPr>
          <a:lstStyle/>
          <a:p>
            <a:r>
              <a:rPr lang="pt-BR" sz="2000" b="1" dirty="0">
                <a:latin typeface="Exo 2" panose="00000500000000000000" pitchFamily="50" charset="0"/>
              </a:rPr>
              <a:t>O que ela quer?</a:t>
            </a:r>
          </a:p>
          <a:p>
            <a:r>
              <a:rPr lang="pt-BR" sz="2000" b="1" dirty="0">
                <a:latin typeface="Exo 2" panose="00000500000000000000" pitchFamily="50" charset="0"/>
              </a:rPr>
              <a:t>R: </a:t>
            </a:r>
            <a:r>
              <a:rPr lang="pt-BR" sz="2000" dirty="0">
                <a:latin typeface="Exo 2" panose="00000500000000000000" pitchFamily="50" charset="0"/>
              </a:rPr>
              <a:t>Ser efetivado, se formar na faculdade, ter uma namorada</a:t>
            </a:r>
          </a:p>
          <a:p>
            <a:endParaRPr lang="pt-BR" sz="2000" dirty="0">
              <a:latin typeface="Exo 2" panose="00000500000000000000" pitchFamily="50" charset="0"/>
            </a:endParaRPr>
          </a:p>
          <a:p>
            <a:r>
              <a:rPr lang="pt-BR" sz="2000" b="1" dirty="0">
                <a:latin typeface="Exo 2" panose="00000500000000000000" pitchFamily="50" charset="0"/>
              </a:rPr>
              <a:t>Quais os sonhos dela?</a:t>
            </a:r>
          </a:p>
          <a:p>
            <a:r>
              <a:rPr lang="pt-BR" sz="2000" b="1" dirty="0">
                <a:latin typeface="Exo 2" panose="00000500000000000000" pitchFamily="50" charset="0"/>
              </a:rPr>
              <a:t>R: </a:t>
            </a:r>
            <a:r>
              <a:rPr lang="pt-BR" sz="2000" dirty="0">
                <a:latin typeface="Exo 2" panose="00000500000000000000" pitchFamily="50" charset="0"/>
              </a:rPr>
              <a:t>Construir uma família , ter uma ótima renda , estabilidade no emprego, viajar o mundo, conquistar sua casa própria</a:t>
            </a:r>
          </a:p>
          <a:p>
            <a:endParaRPr lang="pt-BR" sz="2000" dirty="0">
              <a:latin typeface="Exo 2" panose="00000500000000000000" pitchFamily="50" charset="0"/>
            </a:endParaRPr>
          </a:p>
          <a:p>
            <a:r>
              <a:rPr lang="pt-BR" sz="2000" b="1" dirty="0">
                <a:latin typeface="Exo 2" panose="00000500000000000000" pitchFamily="50" charset="0"/>
              </a:rPr>
              <a:t>O que é sucesso para ela?</a:t>
            </a:r>
          </a:p>
          <a:p>
            <a:r>
              <a:rPr lang="pt-BR" sz="2000" b="1" dirty="0">
                <a:latin typeface="Exo 2" panose="00000500000000000000" pitchFamily="50" charset="0"/>
              </a:rPr>
              <a:t>R: </a:t>
            </a:r>
            <a:r>
              <a:rPr lang="pt-BR" sz="2000" dirty="0">
                <a:latin typeface="Exo 2" panose="00000500000000000000" pitchFamily="50" charset="0"/>
              </a:rPr>
              <a:t>Ter sua independência financeira, poder ter a família por perto , ter sua própria casa</a:t>
            </a:r>
          </a:p>
          <a:p>
            <a:endParaRPr lang="pt-BR" sz="2000" dirty="0">
              <a:latin typeface="Exo 2" panose="00000500000000000000" pitchFamily="50" charset="0"/>
            </a:endParaRPr>
          </a:p>
          <a:p>
            <a:r>
              <a:rPr lang="pt-BR" sz="2000" b="1" dirty="0">
                <a:latin typeface="Exo 2" panose="00000500000000000000" pitchFamily="50" charset="0"/>
              </a:rPr>
              <a:t>O que a faz feliz?</a:t>
            </a:r>
          </a:p>
          <a:p>
            <a:r>
              <a:rPr lang="pt-BR" sz="2000" b="1" dirty="0">
                <a:latin typeface="Exo 2" panose="00000500000000000000" pitchFamily="50" charset="0"/>
              </a:rPr>
              <a:t>R: </a:t>
            </a:r>
            <a:r>
              <a:rPr lang="pt-BR" sz="2000" dirty="0">
                <a:latin typeface="Exo 2" panose="00000500000000000000" pitchFamily="50" charset="0"/>
              </a:rPr>
              <a:t>Estar com os amigos, com seus pais, viajar</a:t>
            </a:r>
          </a:p>
          <a:p>
            <a:endParaRPr lang="pt-BR" sz="2000" dirty="0">
              <a:latin typeface="Exo 2" panose="00000500000000000000" pitchFamily="50" charset="0"/>
            </a:endParaRPr>
          </a:p>
          <a:p>
            <a:r>
              <a:rPr lang="pt-BR" sz="2000" b="1" dirty="0">
                <a:latin typeface="Exo 2" panose="00000500000000000000" pitchFamily="50" charset="0"/>
              </a:rPr>
              <a:t>O que acabaria com seus problemas?</a:t>
            </a:r>
          </a:p>
          <a:p>
            <a:r>
              <a:rPr lang="pt-BR" sz="2000" b="1" dirty="0">
                <a:latin typeface="Exo 2" panose="00000500000000000000" pitchFamily="50" charset="0"/>
              </a:rPr>
              <a:t>R: </a:t>
            </a:r>
            <a:r>
              <a:rPr lang="pt-BR" sz="2000" dirty="0">
                <a:latin typeface="Exo 2" panose="00000500000000000000" pitchFamily="50" charset="0"/>
              </a:rPr>
              <a:t>Dinheiro, auto conhecimento.</a:t>
            </a:r>
          </a:p>
          <a:p>
            <a:endParaRPr lang="pt-BR" sz="2000" dirty="0">
              <a:latin typeface="Exo 2" panose="00000500000000000000" pitchFamily="50" charset="0"/>
            </a:endParaRPr>
          </a:p>
          <a:p>
            <a:r>
              <a:rPr lang="pt-BR" sz="2000" b="1" dirty="0">
                <a:latin typeface="Exo 2" panose="00000500000000000000" pitchFamily="50" charset="0"/>
              </a:rPr>
              <a:t>Onde quer chegar?</a:t>
            </a:r>
          </a:p>
          <a:p>
            <a:r>
              <a:rPr lang="pt-BR" sz="2000" b="1" dirty="0">
                <a:latin typeface="Exo 2" panose="00000500000000000000" pitchFamily="50" charset="0"/>
              </a:rPr>
              <a:t>R: </a:t>
            </a:r>
            <a:r>
              <a:rPr lang="pt-BR" sz="2000" dirty="0">
                <a:latin typeface="Exo 2" panose="00000500000000000000" pitchFamily="50" charset="0"/>
              </a:rPr>
              <a:t>Quer conquistar sua casa própria, quer chegar a um cargo de gestor.</a:t>
            </a:r>
          </a:p>
        </p:txBody>
      </p:sp>
    </p:spTree>
    <p:extLst>
      <p:ext uri="{BB962C8B-B14F-4D97-AF65-F5344CB8AC3E}">
        <p14:creationId xmlns:p14="http://schemas.microsoft.com/office/powerpoint/2010/main" val="3580162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DC7F7F9-17E0-41BC-BDE0-9F72262298B2}"/>
              </a:ext>
            </a:extLst>
          </p:cNvPr>
          <p:cNvSpPr>
            <a:spLocks noGrp="1"/>
          </p:cNvSpPr>
          <p:nvPr>
            <p:ph type="sldNum" sz="quarter" idx="4"/>
          </p:nvPr>
        </p:nvSpPr>
        <p:spPr/>
        <p:txBody>
          <a:bodyPr/>
          <a:lstStyle/>
          <a:p>
            <a:pPr>
              <a:defRPr/>
            </a:pPr>
            <a:fld id="{B66251D2-9488-44CD-87B4-F793A73C4A01}" type="slidenum">
              <a:rPr lang="pt-BR" smtClean="0"/>
              <a:pPr>
                <a:defRPr/>
              </a:pPr>
              <a:t>19</a:t>
            </a:fld>
            <a:endParaRPr lang="pt-BR" sz="880"/>
          </a:p>
        </p:txBody>
      </p:sp>
      <p:pic>
        <p:nvPicPr>
          <p:cNvPr id="6" name="Imagem 5" descr="Linha do tempo&#10;&#10;Descrição gerada automaticamente">
            <a:extLst>
              <a:ext uri="{FF2B5EF4-FFF2-40B4-BE49-F238E27FC236}">
                <a16:creationId xmlns:a16="http://schemas.microsoft.com/office/drawing/2014/main" id="{56665C15-3952-4508-9206-B0DFD6A61466}"/>
              </a:ext>
            </a:extLst>
          </p:cNvPr>
          <p:cNvPicPr>
            <a:picLocks noChangeAspect="1"/>
          </p:cNvPicPr>
          <p:nvPr/>
        </p:nvPicPr>
        <p:blipFill>
          <a:blip r:embed="rId2"/>
          <a:stretch>
            <a:fillRect/>
          </a:stretch>
        </p:blipFill>
        <p:spPr>
          <a:xfrm>
            <a:off x="1233955" y="-1"/>
            <a:ext cx="10975041" cy="7561263"/>
          </a:xfrm>
          <a:prstGeom prst="rect">
            <a:avLst/>
          </a:prstGeom>
        </p:spPr>
      </p:pic>
    </p:spTree>
    <p:extLst>
      <p:ext uri="{BB962C8B-B14F-4D97-AF65-F5344CB8AC3E}">
        <p14:creationId xmlns:p14="http://schemas.microsoft.com/office/powerpoint/2010/main" val="841584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1"/>
          </p:nvPr>
        </p:nvSpPr>
        <p:spPr>
          <a:xfrm>
            <a:off x="1041169" y="1696801"/>
            <a:ext cx="7292935" cy="4717280"/>
          </a:xfrm>
        </p:spPr>
        <p:txBody>
          <a:bodyPr/>
          <a:lstStyle/>
          <a:p>
            <a:pPr marL="0" indent="0">
              <a:buNone/>
            </a:pPr>
            <a:r>
              <a:rPr lang="pt-BR" dirty="0"/>
              <a:t>    Carlos Mascena – 01202004</a:t>
            </a:r>
          </a:p>
          <a:p>
            <a:r>
              <a:rPr lang="pt-BR" dirty="0"/>
              <a:t>Jorge Ulian - 01202079</a:t>
            </a:r>
          </a:p>
          <a:p>
            <a:r>
              <a:rPr lang="pt-BR" dirty="0"/>
              <a:t>Kauê Volpe - 01202088</a:t>
            </a:r>
          </a:p>
          <a:p>
            <a:r>
              <a:rPr lang="pt-BR" dirty="0"/>
              <a:t>Pedro Duó – 02201040</a:t>
            </a:r>
          </a:p>
          <a:p>
            <a:r>
              <a:rPr lang="pt-BR" dirty="0"/>
              <a:t>Samuel Lopes - 01201099</a:t>
            </a:r>
          </a:p>
          <a:p>
            <a:r>
              <a:rPr lang="pt-BR" dirty="0"/>
              <a:t>Winicius Silva - 01202035</a:t>
            </a:r>
            <a:endParaRPr lang="pt-BR" sz="3600" dirty="0"/>
          </a:p>
          <a:p>
            <a:endParaRPr lang="pt-BR" sz="2400" dirty="0">
              <a:solidFill>
                <a:srgbClr val="253746"/>
              </a:solidFill>
            </a:endParaRPr>
          </a:p>
          <a:p>
            <a:endParaRPr lang="pt-BR" sz="2400" dirty="0">
              <a:solidFill>
                <a:srgbClr val="253746"/>
              </a:solidFill>
            </a:endParaRPr>
          </a:p>
          <a:p>
            <a:pPr marL="0" indent="0">
              <a:buNone/>
            </a:pPr>
            <a:endParaRPr lang="pt-BR" sz="2400" dirty="0">
              <a:solidFill>
                <a:srgbClr val="253746"/>
              </a:solidFill>
            </a:endParaRPr>
          </a:p>
          <a:p>
            <a:endParaRPr lang="pt-BR" sz="2400" dirty="0">
              <a:solidFill>
                <a:srgbClr val="253746"/>
              </a:solidFill>
            </a:endParaRPr>
          </a:p>
          <a:p>
            <a:endParaRPr lang="pt-BR" sz="2400" dirty="0">
              <a:solidFill>
                <a:srgbClr val="253746"/>
              </a:solidFill>
            </a:endParaRPr>
          </a:p>
          <a:p>
            <a:endParaRPr lang="pt-BR" dirty="0"/>
          </a:p>
        </p:txBody>
      </p:sp>
      <p:sp>
        <p:nvSpPr>
          <p:cNvPr id="3" name="Espaço Reservado para Número de Slide 2"/>
          <p:cNvSpPr>
            <a:spLocks noGrp="1"/>
          </p:cNvSpPr>
          <p:nvPr>
            <p:ph type="sldNum" sz="quarter" idx="4"/>
          </p:nvPr>
        </p:nvSpPr>
        <p:spPr/>
        <p:txBody>
          <a:bodyPr/>
          <a:lstStyle/>
          <a:p>
            <a:pPr>
              <a:defRPr/>
            </a:pPr>
            <a:fld id="{B66251D2-9488-44CD-87B4-F793A73C4A01}" type="slidenum">
              <a:rPr lang="pt-BR" smtClean="0"/>
              <a:pPr>
                <a:defRPr/>
              </a:pPr>
              <a:t>2</a:t>
            </a:fld>
            <a:endParaRPr lang="pt-BR" sz="880" dirty="0"/>
          </a:p>
        </p:txBody>
      </p:sp>
      <p:sp>
        <p:nvSpPr>
          <p:cNvPr id="4" name="Espaço Reservado para Texto 3"/>
          <p:cNvSpPr>
            <a:spLocks noGrp="1"/>
          </p:cNvSpPr>
          <p:nvPr>
            <p:ph type="body" sz="quarter" idx="13"/>
          </p:nvPr>
        </p:nvSpPr>
        <p:spPr/>
        <p:txBody>
          <a:bodyPr/>
          <a:lstStyle/>
          <a:p>
            <a:r>
              <a:rPr lang="pt-BR" dirty="0"/>
              <a:t>Plataforma de Cursos – Grupo 4</a:t>
            </a:r>
          </a:p>
        </p:txBody>
      </p:sp>
    </p:spTree>
    <p:extLst>
      <p:ext uri="{BB962C8B-B14F-4D97-AF65-F5344CB8AC3E}">
        <p14:creationId xmlns:p14="http://schemas.microsoft.com/office/powerpoint/2010/main" val="2820918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a:extLst>
              <a:ext uri="{FF2B5EF4-FFF2-40B4-BE49-F238E27FC236}">
                <a16:creationId xmlns:a16="http://schemas.microsoft.com/office/drawing/2014/main" id="{AD0B8426-2657-417A-9708-3A0222004C5F}"/>
              </a:ext>
            </a:extLst>
          </p:cNvPr>
          <p:cNvSpPr>
            <a:spLocks noGrp="1"/>
          </p:cNvSpPr>
          <p:nvPr>
            <p:ph type="body" sz="quarter" idx="13"/>
          </p:nvPr>
        </p:nvSpPr>
        <p:spPr/>
        <p:txBody>
          <a:bodyPr/>
          <a:lstStyle/>
          <a:p>
            <a:r>
              <a:rPr lang="pt-BR" dirty="0"/>
              <a:t>O que você Pensa e Sente?</a:t>
            </a:r>
          </a:p>
        </p:txBody>
      </p:sp>
      <p:sp>
        <p:nvSpPr>
          <p:cNvPr id="8" name="Espaço Reservado para Número de Slide 7">
            <a:extLst>
              <a:ext uri="{FF2B5EF4-FFF2-40B4-BE49-F238E27FC236}">
                <a16:creationId xmlns:a16="http://schemas.microsoft.com/office/drawing/2014/main" id="{94FEBCCE-374F-47CE-86BD-0907B4705A80}"/>
              </a:ext>
            </a:extLst>
          </p:cNvPr>
          <p:cNvSpPr>
            <a:spLocks noGrp="1"/>
          </p:cNvSpPr>
          <p:nvPr>
            <p:ph type="sldNum" sz="quarter" idx="15"/>
          </p:nvPr>
        </p:nvSpPr>
        <p:spPr/>
        <p:txBody>
          <a:bodyPr/>
          <a:lstStyle/>
          <a:p>
            <a:pPr>
              <a:defRPr/>
            </a:pPr>
            <a:fld id="{B66251D2-9488-44CD-87B4-F793A73C4A01}" type="slidenum">
              <a:rPr lang="pt-BR" smtClean="0"/>
              <a:pPr>
                <a:defRPr/>
              </a:pPr>
              <a:t>20</a:t>
            </a:fld>
            <a:endParaRPr lang="pt-BR" sz="880"/>
          </a:p>
        </p:txBody>
      </p:sp>
      <p:sp>
        <p:nvSpPr>
          <p:cNvPr id="10" name="CaixaDeTexto 9">
            <a:extLst>
              <a:ext uri="{FF2B5EF4-FFF2-40B4-BE49-F238E27FC236}">
                <a16:creationId xmlns:a16="http://schemas.microsoft.com/office/drawing/2014/main" id="{C0B5DB19-A64F-4981-A709-8DCCC7EC7043}"/>
              </a:ext>
            </a:extLst>
          </p:cNvPr>
          <p:cNvSpPr txBox="1"/>
          <p:nvPr/>
        </p:nvSpPr>
        <p:spPr>
          <a:xfrm>
            <a:off x="809897" y="1358537"/>
            <a:ext cx="10854608" cy="5016758"/>
          </a:xfrm>
          <a:prstGeom prst="rect">
            <a:avLst/>
          </a:prstGeom>
          <a:noFill/>
        </p:spPr>
        <p:txBody>
          <a:bodyPr wrap="square" rtlCol="0">
            <a:spAutoFit/>
          </a:bodyPr>
          <a:lstStyle/>
          <a:p>
            <a:r>
              <a:rPr lang="pt-BR" sz="2000" b="1" dirty="0">
                <a:latin typeface="Exo 2" panose="00000500000000000000" pitchFamily="50" charset="0"/>
              </a:rPr>
              <a:t>Está feliz?</a:t>
            </a:r>
          </a:p>
          <a:p>
            <a:r>
              <a:rPr lang="pt-BR" sz="2000" b="1" dirty="0">
                <a:latin typeface="Exo 2" panose="00000500000000000000" pitchFamily="50" charset="0"/>
              </a:rPr>
              <a:t>R: </a:t>
            </a:r>
            <a:r>
              <a:rPr lang="pt-BR" sz="2000" dirty="0">
                <a:latin typeface="Exo 2" panose="00000500000000000000" pitchFamily="50" charset="0"/>
              </a:rPr>
              <a:t>Sim</a:t>
            </a:r>
          </a:p>
          <a:p>
            <a:endParaRPr lang="pt-BR" sz="2000" dirty="0">
              <a:latin typeface="Exo 2" panose="00000500000000000000" pitchFamily="50" charset="0"/>
            </a:endParaRPr>
          </a:p>
          <a:p>
            <a:r>
              <a:rPr lang="pt-BR" sz="2000" b="1" dirty="0">
                <a:latin typeface="Exo 2" panose="00000500000000000000" pitchFamily="50" charset="0"/>
              </a:rPr>
              <a:t>O que pensa da vida?</a:t>
            </a:r>
          </a:p>
          <a:p>
            <a:r>
              <a:rPr lang="pt-BR" sz="2000" b="1" dirty="0">
                <a:latin typeface="Exo 2" panose="00000500000000000000" pitchFamily="50" charset="0"/>
              </a:rPr>
              <a:t>R: </a:t>
            </a:r>
            <a:r>
              <a:rPr lang="pt-BR" sz="2000" dirty="0">
                <a:latin typeface="Exo 2" panose="00000500000000000000" pitchFamily="50" charset="0"/>
              </a:rPr>
              <a:t>Que apesar de todas as dificuldades, tudo tem um porque, e é necessário saber tirar proveito de cada momento para aprender com eles</a:t>
            </a:r>
          </a:p>
          <a:p>
            <a:endParaRPr lang="pt-BR" sz="2000" b="1" dirty="0">
              <a:latin typeface="Exo 2" panose="00000500000000000000" pitchFamily="50" charset="0"/>
            </a:endParaRPr>
          </a:p>
          <a:p>
            <a:r>
              <a:rPr lang="pt-BR" sz="2000" b="1" dirty="0">
                <a:latin typeface="Exo 2" panose="00000500000000000000" pitchFamily="50" charset="0"/>
              </a:rPr>
              <a:t>O que pensa do futuro?</a:t>
            </a:r>
          </a:p>
          <a:p>
            <a:r>
              <a:rPr lang="pt-BR" sz="2000" b="1" dirty="0">
                <a:latin typeface="Exo 2" panose="00000500000000000000" pitchFamily="50" charset="0"/>
              </a:rPr>
              <a:t>R: </a:t>
            </a:r>
            <a:r>
              <a:rPr lang="pt-BR" sz="2000" dirty="0">
                <a:latin typeface="Exo 2" panose="00000500000000000000" pitchFamily="50" charset="0"/>
              </a:rPr>
              <a:t>Que não se pode ficar parado esperando as coisas caírem no colo, precisa ter empenho e foco para conquistar o que almeja.</a:t>
            </a:r>
          </a:p>
          <a:p>
            <a:endParaRPr lang="pt-BR" sz="2000" dirty="0">
              <a:latin typeface="Exo 2" panose="00000500000000000000" pitchFamily="50" charset="0"/>
            </a:endParaRPr>
          </a:p>
          <a:p>
            <a:r>
              <a:rPr lang="pt-BR" sz="2000" b="1" dirty="0">
                <a:latin typeface="Exo 2" panose="00000500000000000000" pitchFamily="50" charset="0"/>
              </a:rPr>
              <a:t>Qual sentimento predominante?</a:t>
            </a:r>
          </a:p>
          <a:p>
            <a:r>
              <a:rPr lang="pt-BR" sz="2000" b="1" dirty="0">
                <a:latin typeface="Exo 2" panose="00000500000000000000" pitchFamily="50" charset="0"/>
              </a:rPr>
              <a:t>R: </a:t>
            </a:r>
            <a:r>
              <a:rPr lang="pt-BR" sz="2000" dirty="0">
                <a:latin typeface="Exo 2" panose="00000500000000000000" pitchFamily="50" charset="0"/>
              </a:rPr>
              <a:t>Cansaço e esperançoso</a:t>
            </a:r>
          </a:p>
          <a:p>
            <a:endParaRPr lang="pt-BR" sz="2000" dirty="0">
              <a:latin typeface="Exo 2" panose="00000500000000000000" pitchFamily="50" charset="0"/>
            </a:endParaRPr>
          </a:p>
          <a:p>
            <a:r>
              <a:rPr lang="pt-BR" sz="2000" b="1" dirty="0">
                <a:latin typeface="Exo 2" panose="00000500000000000000" pitchFamily="50" charset="0"/>
              </a:rPr>
              <a:t>O que acha das notícias que lê?</a:t>
            </a:r>
          </a:p>
          <a:p>
            <a:r>
              <a:rPr lang="pt-BR" sz="2000" b="1" dirty="0">
                <a:latin typeface="Exo 2" panose="00000500000000000000" pitchFamily="50" charset="0"/>
              </a:rPr>
              <a:t>R</a:t>
            </a:r>
            <a:r>
              <a:rPr lang="pt-BR" sz="2000" dirty="0">
                <a:latin typeface="Exo 2" panose="00000500000000000000" pitchFamily="50" charset="0"/>
              </a:rPr>
              <a:t>: Muito trágicas, preocupantes</a:t>
            </a:r>
          </a:p>
        </p:txBody>
      </p:sp>
    </p:spTree>
    <p:extLst>
      <p:ext uri="{BB962C8B-B14F-4D97-AF65-F5344CB8AC3E}">
        <p14:creationId xmlns:p14="http://schemas.microsoft.com/office/powerpoint/2010/main" val="23687342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6BDC976-3209-4DB6-B743-4C3F91418876}"/>
              </a:ext>
            </a:extLst>
          </p:cNvPr>
          <p:cNvSpPr>
            <a:spLocks noGrp="1"/>
          </p:cNvSpPr>
          <p:nvPr>
            <p:ph type="sldNum" sz="quarter" idx="4"/>
          </p:nvPr>
        </p:nvSpPr>
        <p:spPr/>
        <p:txBody>
          <a:bodyPr/>
          <a:lstStyle/>
          <a:p>
            <a:pPr>
              <a:defRPr/>
            </a:pPr>
            <a:fld id="{B66251D2-9488-44CD-87B4-F793A73C4A01}" type="slidenum">
              <a:rPr lang="pt-BR" smtClean="0"/>
              <a:pPr>
                <a:defRPr/>
              </a:pPr>
              <a:t>21</a:t>
            </a:fld>
            <a:endParaRPr lang="pt-BR" sz="880"/>
          </a:p>
        </p:txBody>
      </p:sp>
      <p:pic>
        <p:nvPicPr>
          <p:cNvPr id="6" name="Imagem 5" descr="Diagrama&#10;&#10;Descrição gerada automaticamente">
            <a:extLst>
              <a:ext uri="{FF2B5EF4-FFF2-40B4-BE49-F238E27FC236}">
                <a16:creationId xmlns:a16="http://schemas.microsoft.com/office/drawing/2014/main" id="{8162355D-8BE0-45B0-990C-A7B5D7C02F52}"/>
              </a:ext>
            </a:extLst>
          </p:cNvPr>
          <p:cNvPicPr>
            <a:picLocks noChangeAspect="1"/>
          </p:cNvPicPr>
          <p:nvPr/>
        </p:nvPicPr>
        <p:blipFill>
          <a:blip r:embed="rId2"/>
          <a:stretch>
            <a:fillRect/>
          </a:stretch>
        </p:blipFill>
        <p:spPr>
          <a:xfrm>
            <a:off x="1018227" y="99253"/>
            <a:ext cx="11406496" cy="7362757"/>
          </a:xfrm>
          <a:prstGeom prst="rect">
            <a:avLst/>
          </a:prstGeom>
        </p:spPr>
      </p:pic>
    </p:spTree>
    <p:extLst>
      <p:ext uri="{BB962C8B-B14F-4D97-AF65-F5344CB8AC3E}">
        <p14:creationId xmlns:p14="http://schemas.microsoft.com/office/powerpoint/2010/main" val="3691105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a:extLst>
              <a:ext uri="{FF2B5EF4-FFF2-40B4-BE49-F238E27FC236}">
                <a16:creationId xmlns:a16="http://schemas.microsoft.com/office/drawing/2014/main" id="{BEF61E05-3103-4B1F-9D06-36AA53D7FB93}"/>
              </a:ext>
            </a:extLst>
          </p:cNvPr>
          <p:cNvSpPr>
            <a:spLocks noGrp="1"/>
          </p:cNvSpPr>
          <p:nvPr>
            <p:ph type="body" sz="quarter" idx="13"/>
          </p:nvPr>
        </p:nvSpPr>
        <p:spPr/>
        <p:txBody>
          <a:bodyPr/>
          <a:lstStyle/>
          <a:p>
            <a:r>
              <a:rPr lang="pt-BR" dirty="0"/>
              <a:t>O que ouve?</a:t>
            </a:r>
          </a:p>
        </p:txBody>
      </p:sp>
      <p:sp>
        <p:nvSpPr>
          <p:cNvPr id="8" name="Espaço Reservado para Número de Slide 7">
            <a:extLst>
              <a:ext uri="{FF2B5EF4-FFF2-40B4-BE49-F238E27FC236}">
                <a16:creationId xmlns:a16="http://schemas.microsoft.com/office/drawing/2014/main" id="{D57AE3B7-B165-4BFD-A1AB-8C6FBE59B5C9}"/>
              </a:ext>
            </a:extLst>
          </p:cNvPr>
          <p:cNvSpPr>
            <a:spLocks noGrp="1"/>
          </p:cNvSpPr>
          <p:nvPr>
            <p:ph type="sldNum" sz="quarter" idx="15"/>
          </p:nvPr>
        </p:nvSpPr>
        <p:spPr/>
        <p:txBody>
          <a:bodyPr/>
          <a:lstStyle/>
          <a:p>
            <a:pPr>
              <a:defRPr/>
            </a:pPr>
            <a:fld id="{B66251D2-9488-44CD-87B4-F793A73C4A01}" type="slidenum">
              <a:rPr lang="pt-BR" smtClean="0"/>
              <a:pPr>
                <a:defRPr/>
              </a:pPr>
              <a:t>22</a:t>
            </a:fld>
            <a:endParaRPr lang="pt-BR" sz="880"/>
          </a:p>
        </p:txBody>
      </p:sp>
      <p:sp>
        <p:nvSpPr>
          <p:cNvPr id="9" name="CaixaDeTexto 8">
            <a:extLst>
              <a:ext uri="{FF2B5EF4-FFF2-40B4-BE49-F238E27FC236}">
                <a16:creationId xmlns:a16="http://schemas.microsoft.com/office/drawing/2014/main" id="{86E033F5-1B0D-47C5-B8D3-25D2B3BB163F}"/>
              </a:ext>
            </a:extLst>
          </p:cNvPr>
          <p:cNvSpPr txBox="1"/>
          <p:nvPr/>
        </p:nvSpPr>
        <p:spPr>
          <a:xfrm>
            <a:off x="1280160" y="1345474"/>
            <a:ext cx="11103429" cy="5339923"/>
          </a:xfrm>
          <a:prstGeom prst="rect">
            <a:avLst/>
          </a:prstGeom>
          <a:noFill/>
        </p:spPr>
        <p:txBody>
          <a:bodyPr wrap="square" rtlCol="0">
            <a:spAutoFit/>
          </a:bodyPr>
          <a:lstStyle/>
          <a:p>
            <a:r>
              <a:rPr lang="pt-BR" sz="2000" b="1" dirty="0">
                <a:latin typeface="Exo 2" panose="00000500000000000000" pitchFamily="50" charset="0"/>
              </a:rPr>
              <a:t>O que ouve dos amigos que confia?</a:t>
            </a:r>
          </a:p>
          <a:p>
            <a:r>
              <a:rPr lang="pt-BR" sz="2000" b="1" dirty="0">
                <a:latin typeface="Exo 2" panose="00000500000000000000" pitchFamily="50" charset="0"/>
              </a:rPr>
              <a:t>R: </a:t>
            </a:r>
            <a:r>
              <a:rPr lang="pt-BR" sz="2000" dirty="0">
                <a:latin typeface="Exo 2" panose="00000500000000000000" pitchFamily="50" charset="0"/>
              </a:rPr>
              <a:t>Desabafos familiares, amorosos, planos para o futuro</a:t>
            </a:r>
          </a:p>
          <a:p>
            <a:endParaRPr lang="pt-BR" sz="2000" dirty="0">
              <a:latin typeface="Exo 2" panose="00000500000000000000" pitchFamily="50" charset="0"/>
            </a:endParaRPr>
          </a:p>
          <a:p>
            <a:r>
              <a:rPr lang="pt-BR" sz="2000" b="1" dirty="0">
                <a:latin typeface="Exo 2" panose="00000500000000000000" pitchFamily="50" charset="0"/>
              </a:rPr>
              <a:t>O que ouve no rádio?</a:t>
            </a:r>
          </a:p>
          <a:p>
            <a:r>
              <a:rPr lang="pt-BR" sz="2000" b="1" dirty="0">
                <a:latin typeface="Exo 2" panose="00000500000000000000" pitchFamily="50" charset="0"/>
              </a:rPr>
              <a:t>R: </a:t>
            </a:r>
            <a:r>
              <a:rPr lang="pt-BR" sz="2000" dirty="0">
                <a:latin typeface="Exo 2" panose="00000500000000000000" pitchFamily="50" charset="0"/>
              </a:rPr>
              <a:t>Noticias sobre futebol, situação do trânsito, músicas </a:t>
            </a:r>
          </a:p>
          <a:p>
            <a:endParaRPr lang="pt-BR" sz="2000" dirty="0">
              <a:latin typeface="Exo 2" panose="00000500000000000000" pitchFamily="50" charset="0"/>
            </a:endParaRPr>
          </a:p>
          <a:p>
            <a:r>
              <a:rPr lang="pt-BR" sz="2000" b="1" dirty="0">
                <a:latin typeface="Exo 2" panose="00000500000000000000" pitchFamily="50" charset="0"/>
              </a:rPr>
              <a:t>Quem são seus influenciadores?</a:t>
            </a:r>
          </a:p>
          <a:p>
            <a:r>
              <a:rPr lang="pt-BR" sz="2000" b="1" dirty="0">
                <a:latin typeface="Exo 2" panose="00000500000000000000" pitchFamily="50" charset="0"/>
              </a:rPr>
              <a:t>R: </a:t>
            </a:r>
            <a:r>
              <a:rPr lang="pt-BR" sz="2000" dirty="0">
                <a:latin typeface="Exo 2" panose="00000500000000000000" pitchFamily="50" charset="0"/>
              </a:rPr>
              <a:t>Seus pais e amigos</a:t>
            </a:r>
          </a:p>
          <a:p>
            <a:endParaRPr lang="pt-BR" sz="2000" dirty="0">
              <a:latin typeface="Exo 2" panose="00000500000000000000" pitchFamily="50" charset="0"/>
            </a:endParaRPr>
          </a:p>
          <a:p>
            <a:r>
              <a:rPr lang="pt-BR" sz="2000" b="1" dirty="0">
                <a:latin typeface="Exo 2" panose="00000500000000000000" pitchFamily="50" charset="0"/>
              </a:rPr>
              <a:t>Quais marcas respeita?</a:t>
            </a:r>
          </a:p>
          <a:p>
            <a:r>
              <a:rPr lang="pt-BR" sz="2000" b="1" dirty="0">
                <a:latin typeface="Exo 2" panose="00000500000000000000" pitchFamily="50" charset="0"/>
              </a:rPr>
              <a:t>R: </a:t>
            </a:r>
            <a:r>
              <a:rPr lang="pt-BR" sz="2000" dirty="0">
                <a:latin typeface="Exo 2" panose="00000500000000000000" pitchFamily="50" charset="0"/>
              </a:rPr>
              <a:t>Nike, Tesla, Sony, Asus, Apple, Microsoft</a:t>
            </a:r>
          </a:p>
          <a:p>
            <a:endParaRPr lang="pt-BR" sz="2000" dirty="0">
              <a:latin typeface="Exo 2" panose="00000500000000000000" pitchFamily="50" charset="0"/>
            </a:endParaRPr>
          </a:p>
          <a:p>
            <a:r>
              <a:rPr lang="pt-BR" sz="2000" b="1" dirty="0">
                <a:latin typeface="Exo 2" panose="00000500000000000000" pitchFamily="50" charset="0"/>
              </a:rPr>
              <a:t>O que ouve da família?</a:t>
            </a:r>
          </a:p>
          <a:p>
            <a:r>
              <a:rPr lang="pt-BR" sz="2000" b="1" dirty="0">
                <a:latin typeface="Exo 2" panose="00000500000000000000" pitchFamily="50" charset="0"/>
              </a:rPr>
              <a:t>R: </a:t>
            </a:r>
            <a:r>
              <a:rPr lang="pt-BR" sz="2000" dirty="0">
                <a:latin typeface="Exo 2" panose="00000500000000000000" pitchFamily="50" charset="0"/>
              </a:rPr>
              <a:t>Que sentem orgulho, para continuar se empenhando, parar de gastar com festas</a:t>
            </a:r>
          </a:p>
          <a:p>
            <a:endParaRPr lang="pt-BR" sz="2000" dirty="0">
              <a:latin typeface="Exo 2" panose="00000500000000000000" pitchFamily="50" charset="0"/>
            </a:endParaRPr>
          </a:p>
          <a:p>
            <a:r>
              <a:rPr lang="pt-BR" sz="2000" b="1" dirty="0">
                <a:latin typeface="Exo 2" panose="00000500000000000000" pitchFamily="50" charset="0"/>
              </a:rPr>
              <a:t>O que ouve dos colegas de trabalho?</a:t>
            </a:r>
          </a:p>
          <a:p>
            <a:r>
              <a:rPr lang="pt-BR" sz="2000" b="1" dirty="0">
                <a:latin typeface="Exo 2" panose="00000500000000000000" pitchFamily="50" charset="0"/>
              </a:rPr>
              <a:t>R: </a:t>
            </a:r>
            <a:r>
              <a:rPr lang="pt-BR" sz="2000" dirty="0">
                <a:latin typeface="Exo 2" panose="00000500000000000000" pitchFamily="50" charset="0"/>
              </a:rPr>
              <a:t>“É errando que se aprende", "Ninguém nasceu sabendo", "Você está no caminho certo</a:t>
            </a:r>
            <a:r>
              <a:rPr lang="pt-BR" dirty="0"/>
              <a:t>"</a:t>
            </a:r>
          </a:p>
        </p:txBody>
      </p:sp>
    </p:spTree>
    <p:extLst>
      <p:ext uri="{BB962C8B-B14F-4D97-AF65-F5344CB8AC3E}">
        <p14:creationId xmlns:p14="http://schemas.microsoft.com/office/powerpoint/2010/main" val="3851636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4C534CD-DF20-49E1-AC99-A0A3D9A665AC}"/>
              </a:ext>
            </a:extLst>
          </p:cNvPr>
          <p:cNvSpPr>
            <a:spLocks noGrp="1"/>
          </p:cNvSpPr>
          <p:nvPr>
            <p:ph type="sldNum" sz="quarter" idx="4"/>
          </p:nvPr>
        </p:nvSpPr>
        <p:spPr/>
        <p:txBody>
          <a:bodyPr/>
          <a:lstStyle/>
          <a:p>
            <a:pPr>
              <a:defRPr/>
            </a:pPr>
            <a:fld id="{B66251D2-9488-44CD-87B4-F793A73C4A01}" type="slidenum">
              <a:rPr lang="pt-BR" smtClean="0"/>
              <a:pPr>
                <a:defRPr/>
              </a:pPr>
              <a:t>23</a:t>
            </a:fld>
            <a:endParaRPr lang="pt-BR" sz="880"/>
          </a:p>
        </p:txBody>
      </p:sp>
      <p:pic>
        <p:nvPicPr>
          <p:cNvPr id="6" name="Imagem 5" descr="Diagrama&#10;&#10;Descrição gerada automaticamente">
            <a:extLst>
              <a:ext uri="{FF2B5EF4-FFF2-40B4-BE49-F238E27FC236}">
                <a16:creationId xmlns:a16="http://schemas.microsoft.com/office/drawing/2014/main" id="{0C8701B7-30A2-4AE2-BB39-7B384446005E}"/>
              </a:ext>
            </a:extLst>
          </p:cNvPr>
          <p:cNvPicPr>
            <a:picLocks noChangeAspect="1"/>
          </p:cNvPicPr>
          <p:nvPr/>
        </p:nvPicPr>
        <p:blipFill>
          <a:blip r:embed="rId2"/>
          <a:stretch>
            <a:fillRect/>
          </a:stretch>
        </p:blipFill>
        <p:spPr>
          <a:xfrm>
            <a:off x="704930" y="-1"/>
            <a:ext cx="12033090" cy="7561263"/>
          </a:xfrm>
          <a:prstGeom prst="rect">
            <a:avLst/>
          </a:prstGeom>
        </p:spPr>
      </p:pic>
    </p:spTree>
    <p:extLst>
      <p:ext uri="{BB962C8B-B14F-4D97-AF65-F5344CB8AC3E}">
        <p14:creationId xmlns:p14="http://schemas.microsoft.com/office/powerpoint/2010/main" val="23777208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a:extLst>
              <a:ext uri="{FF2B5EF4-FFF2-40B4-BE49-F238E27FC236}">
                <a16:creationId xmlns:a16="http://schemas.microsoft.com/office/drawing/2014/main" id="{EB66365F-2CBD-47D3-82AC-AB22EEC9810D}"/>
              </a:ext>
            </a:extLst>
          </p:cNvPr>
          <p:cNvSpPr>
            <a:spLocks noGrp="1"/>
          </p:cNvSpPr>
          <p:nvPr>
            <p:ph type="body" sz="quarter" idx="13"/>
          </p:nvPr>
        </p:nvSpPr>
        <p:spPr/>
        <p:txBody>
          <a:bodyPr/>
          <a:lstStyle/>
          <a:p>
            <a:r>
              <a:rPr lang="pt-BR" dirty="0"/>
              <a:t>O que vê?</a:t>
            </a:r>
          </a:p>
        </p:txBody>
      </p:sp>
      <p:sp>
        <p:nvSpPr>
          <p:cNvPr id="8" name="Espaço Reservado para Número de Slide 7">
            <a:extLst>
              <a:ext uri="{FF2B5EF4-FFF2-40B4-BE49-F238E27FC236}">
                <a16:creationId xmlns:a16="http://schemas.microsoft.com/office/drawing/2014/main" id="{5E076CAD-EFF4-4394-BDCD-7B632E6181CD}"/>
              </a:ext>
            </a:extLst>
          </p:cNvPr>
          <p:cNvSpPr>
            <a:spLocks noGrp="1"/>
          </p:cNvSpPr>
          <p:nvPr>
            <p:ph type="sldNum" sz="quarter" idx="15"/>
          </p:nvPr>
        </p:nvSpPr>
        <p:spPr/>
        <p:txBody>
          <a:bodyPr/>
          <a:lstStyle/>
          <a:p>
            <a:pPr>
              <a:defRPr/>
            </a:pPr>
            <a:fld id="{B66251D2-9488-44CD-87B4-F793A73C4A01}" type="slidenum">
              <a:rPr lang="pt-BR" smtClean="0"/>
              <a:pPr>
                <a:defRPr/>
              </a:pPr>
              <a:t>24</a:t>
            </a:fld>
            <a:endParaRPr lang="pt-BR" sz="880"/>
          </a:p>
        </p:txBody>
      </p:sp>
      <p:sp>
        <p:nvSpPr>
          <p:cNvPr id="10" name="CaixaDeTexto 9">
            <a:extLst>
              <a:ext uri="{FF2B5EF4-FFF2-40B4-BE49-F238E27FC236}">
                <a16:creationId xmlns:a16="http://schemas.microsoft.com/office/drawing/2014/main" id="{0663A78F-DD21-46FC-84B8-E478A74BE0F3}"/>
              </a:ext>
            </a:extLst>
          </p:cNvPr>
          <p:cNvSpPr txBox="1"/>
          <p:nvPr/>
        </p:nvSpPr>
        <p:spPr>
          <a:xfrm>
            <a:off x="914400" y="1267097"/>
            <a:ext cx="11560629" cy="5324535"/>
          </a:xfrm>
          <a:prstGeom prst="rect">
            <a:avLst/>
          </a:prstGeom>
          <a:noFill/>
        </p:spPr>
        <p:txBody>
          <a:bodyPr wrap="square" rtlCol="0">
            <a:spAutoFit/>
          </a:bodyPr>
          <a:lstStyle/>
          <a:p>
            <a:r>
              <a:rPr lang="pt-BR" sz="2000" b="1" dirty="0">
                <a:latin typeface="Exo 2" panose="00000500000000000000" pitchFamily="50" charset="0"/>
              </a:rPr>
              <a:t>Programas de TV?</a:t>
            </a:r>
          </a:p>
          <a:p>
            <a:r>
              <a:rPr lang="pt-BR" sz="2000" b="1" dirty="0">
                <a:latin typeface="Exo 2" panose="00000500000000000000" pitchFamily="50" charset="0"/>
              </a:rPr>
              <a:t>R: </a:t>
            </a:r>
            <a:r>
              <a:rPr lang="pt-BR" sz="2000" dirty="0">
                <a:latin typeface="Exo 2" panose="00000500000000000000" pitchFamily="50" charset="0"/>
              </a:rPr>
              <a:t>Não costuma assistir tv</a:t>
            </a:r>
          </a:p>
          <a:p>
            <a:endParaRPr lang="pt-BR" sz="2000" dirty="0">
              <a:latin typeface="Exo 2" panose="00000500000000000000" pitchFamily="50" charset="0"/>
            </a:endParaRPr>
          </a:p>
          <a:p>
            <a:r>
              <a:rPr lang="pt-BR" sz="2000" b="1" dirty="0">
                <a:latin typeface="Exo 2" panose="00000500000000000000" pitchFamily="50" charset="0"/>
              </a:rPr>
              <a:t>Com quem ele convive?</a:t>
            </a:r>
          </a:p>
          <a:p>
            <a:r>
              <a:rPr lang="pt-BR" sz="2000" b="1" dirty="0">
                <a:latin typeface="Exo 2" panose="00000500000000000000" pitchFamily="50" charset="0"/>
              </a:rPr>
              <a:t>R: </a:t>
            </a:r>
            <a:r>
              <a:rPr lang="pt-BR" sz="2000" dirty="0">
                <a:latin typeface="Exo 2" panose="00000500000000000000" pitchFamily="50" charset="0"/>
              </a:rPr>
              <a:t>Com seus pais e seu cachorro</a:t>
            </a:r>
          </a:p>
          <a:p>
            <a:endParaRPr lang="pt-BR" sz="2000" dirty="0">
              <a:latin typeface="Exo 2" panose="00000500000000000000" pitchFamily="50" charset="0"/>
            </a:endParaRPr>
          </a:p>
          <a:p>
            <a:r>
              <a:rPr lang="pt-BR" sz="2000" b="1" dirty="0">
                <a:latin typeface="Exo 2" panose="00000500000000000000" pitchFamily="50" charset="0"/>
              </a:rPr>
              <a:t>Como é o mundo em que vive?</a:t>
            </a:r>
          </a:p>
          <a:p>
            <a:r>
              <a:rPr lang="pt-BR" sz="2000" b="1" dirty="0">
                <a:latin typeface="Exo 2" panose="00000500000000000000" pitchFamily="50" charset="0"/>
              </a:rPr>
              <a:t>R: </a:t>
            </a:r>
            <a:r>
              <a:rPr lang="pt-BR" sz="2000" dirty="0">
                <a:latin typeface="Exo 2" panose="00000500000000000000" pitchFamily="50" charset="0"/>
              </a:rPr>
              <a:t>Voltado para tecnologias em geral, jogos online</a:t>
            </a:r>
          </a:p>
          <a:p>
            <a:endParaRPr lang="pt-BR" sz="2000" dirty="0">
              <a:latin typeface="Exo 2" panose="00000500000000000000" pitchFamily="50" charset="0"/>
            </a:endParaRPr>
          </a:p>
          <a:p>
            <a:r>
              <a:rPr lang="pt-BR" sz="2000" b="1" dirty="0">
                <a:latin typeface="Exo 2" panose="00000500000000000000" pitchFamily="50" charset="0"/>
              </a:rPr>
              <a:t>Como são seus amigos?</a:t>
            </a:r>
          </a:p>
          <a:p>
            <a:r>
              <a:rPr lang="pt-BR" sz="2000" b="1" dirty="0">
                <a:latin typeface="Exo 2" panose="00000500000000000000" pitchFamily="50" charset="0"/>
              </a:rPr>
              <a:t>R: </a:t>
            </a:r>
            <a:r>
              <a:rPr lang="pt-BR" sz="2000" dirty="0">
                <a:latin typeface="Exo 2" panose="00000500000000000000" pitchFamily="50" charset="0"/>
              </a:rPr>
              <a:t>Estudiosos, </a:t>
            </a:r>
            <a:r>
              <a:rPr lang="pt-BR" sz="2000" dirty="0" err="1">
                <a:latin typeface="Exo 2" panose="00000500000000000000" pitchFamily="50" charset="0"/>
              </a:rPr>
              <a:t>timídos</a:t>
            </a:r>
            <a:r>
              <a:rPr lang="pt-BR" sz="2000" dirty="0">
                <a:latin typeface="Exo 2" panose="00000500000000000000" pitchFamily="50" charset="0"/>
              </a:rPr>
              <a:t>, gostam de café, possuem o mesmo interesse por tecnologia</a:t>
            </a:r>
          </a:p>
          <a:p>
            <a:endParaRPr lang="pt-BR" sz="2000" dirty="0">
              <a:latin typeface="Exo 2" panose="00000500000000000000" pitchFamily="50" charset="0"/>
            </a:endParaRPr>
          </a:p>
          <a:p>
            <a:r>
              <a:rPr lang="pt-BR" sz="2000" b="1" dirty="0">
                <a:latin typeface="Exo 2" panose="00000500000000000000" pitchFamily="50" charset="0"/>
              </a:rPr>
              <a:t>Como é seu ambiente de trabalho?</a:t>
            </a:r>
          </a:p>
          <a:p>
            <a:r>
              <a:rPr lang="pt-BR" sz="2000" b="1" dirty="0">
                <a:latin typeface="Exo 2" panose="00000500000000000000" pitchFamily="50" charset="0"/>
              </a:rPr>
              <a:t>R: </a:t>
            </a:r>
            <a:r>
              <a:rPr lang="pt-BR" sz="2000" dirty="0">
                <a:latin typeface="Exo 2" panose="00000500000000000000" pitchFamily="50" charset="0"/>
              </a:rPr>
              <a:t>Muito amigável, receptivo e colaborativo</a:t>
            </a:r>
          </a:p>
          <a:p>
            <a:endParaRPr lang="pt-BR" sz="2000" dirty="0">
              <a:latin typeface="Exo 2" panose="00000500000000000000" pitchFamily="50" charset="0"/>
            </a:endParaRPr>
          </a:p>
          <a:p>
            <a:r>
              <a:rPr lang="pt-BR" sz="2000" b="1" dirty="0">
                <a:latin typeface="Exo 2" panose="00000500000000000000" pitchFamily="50" charset="0"/>
              </a:rPr>
              <a:t>Redes Sociais?</a:t>
            </a:r>
          </a:p>
          <a:p>
            <a:r>
              <a:rPr lang="pt-BR" sz="2000" b="1" dirty="0">
                <a:latin typeface="Exo 2" panose="00000500000000000000" pitchFamily="50" charset="0"/>
              </a:rPr>
              <a:t>R: </a:t>
            </a:r>
            <a:r>
              <a:rPr lang="pt-BR" sz="2000" dirty="0">
                <a:latin typeface="Exo 2" panose="00000500000000000000" pitchFamily="50" charset="0"/>
              </a:rPr>
              <a:t>Twitter, </a:t>
            </a:r>
            <a:r>
              <a:rPr lang="pt-BR" sz="2000" dirty="0" err="1">
                <a:latin typeface="Exo 2" panose="00000500000000000000" pitchFamily="50" charset="0"/>
              </a:rPr>
              <a:t>discord</a:t>
            </a:r>
            <a:r>
              <a:rPr lang="pt-BR" sz="2000" dirty="0">
                <a:latin typeface="Exo 2" panose="00000500000000000000" pitchFamily="50" charset="0"/>
              </a:rPr>
              <a:t>, </a:t>
            </a:r>
            <a:r>
              <a:rPr lang="pt-BR" sz="2000" dirty="0" err="1">
                <a:latin typeface="Exo 2" panose="00000500000000000000" pitchFamily="50" charset="0"/>
              </a:rPr>
              <a:t>instagram</a:t>
            </a:r>
            <a:r>
              <a:rPr lang="pt-BR" sz="2000" dirty="0">
                <a:latin typeface="Exo 2" panose="00000500000000000000" pitchFamily="50" charset="0"/>
              </a:rPr>
              <a:t>, </a:t>
            </a:r>
            <a:r>
              <a:rPr lang="pt-BR" sz="2000" dirty="0" err="1">
                <a:latin typeface="Exo 2" panose="00000500000000000000" pitchFamily="50" charset="0"/>
              </a:rPr>
              <a:t>facebook</a:t>
            </a:r>
            <a:r>
              <a:rPr lang="pt-BR" sz="2000" dirty="0">
                <a:latin typeface="Exo 2" panose="00000500000000000000" pitchFamily="50" charset="0"/>
              </a:rPr>
              <a:t> ,</a:t>
            </a:r>
            <a:r>
              <a:rPr lang="pt-BR" sz="2000" dirty="0" err="1">
                <a:latin typeface="Exo 2" panose="00000500000000000000" pitchFamily="50" charset="0"/>
              </a:rPr>
              <a:t>telegram</a:t>
            </a:r>
            <a:r>
              <a:rPr lang="pt-BR" sz="2000" dirty="0">
                <a:latin typeface="Exo 2" panose="00000500000000000000" pitchFamily="50" charset="0"/>
              </a:rPr>
              <a:t>.</a:t>
            </a:r>
          </a:p>
        </p:txBody>
      </p:sp>
    </p:spTree>
    <p:extLst>
      <p:ext uri="{BB962C8B-B14F-4D97-AF65-F5344CB8AC3E}">
        <p14:creationId xmlns:p14="http://schemas.microsoft.com/office/powerpoint/2010/main" val="11015176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6F4661C-F9F5-49B1-9567-8370AF50EEC0}"/>
              </a:ext>
            </a:extLst>
          </p:cNvPr>
          <p:cNvSpPr>
            <a:spLocks noGrp="1"/>
          </p:cNvSpPr>
          <p:nvPr>
            <p:ph type="sldNum" sz="quarter" idx="4"/>
          </p:nvPr>
        </p:nvSpPr>
        <p:spPr/>
        <p:txBody>
          <a:bodyPr/>
          <a:lstStyle/>
          <a:p>
            <a:pPr>
              <a:defRPr/>
            </a:pPr>
            <a:fld id="{B66251D2-9488-44CD-87B4-F793A73C4A01}" type="slidenum">
              <a:rPr lang="pt-BR" smtClean="0"/>
              <a:pPr>
                <a:defRPr/>
              </a:pPr>
              <a:t>25</a:t>
            </a:fld>
            <a:endParaRPr lang="pt-BR" sz="880"/>
          </a:p>
        </p:txBody>
      </p:sp>
      <p:pic>
        <p:nvPicPr>
          <p:cNvPr id="6" name="Imagem 5" descr="Tela de celular com texto preto sobre fundo branco&#10;&#10;Descrição gerada automaticamente com confiança média">
            <a:extLst>
              <a:ext uri="{FF2B5EF4-FFF2-40B4-BE49-F238E27FC236}">
                <a16:creationId xmlns:a16="http://schemas.microsoft.com/office/drawing/2014/main" id="{49B7418A-4BEE-4633-B39C-BDF8F6726781}"/>
              </a:ext>
            </a:extLst>
          </p:cNvPr>
          <p:cNvPicPr>
            <a:picLocks noChangeAspect="1"/>
          </p:cNvPicPr>
          <p:nvPr/>
        </p:nvPicPr>
        <p:blipFill>
          <a:blip r:embed="rId2"/>
          <a:stretch>
            <a:fillRect/>
          </a:stretch>
        </p:blipFill>
        <p:spPr>
          <a:xfrm>
            <a:off x="1242676" y="-1"/>
            <a:ext cx="10957599" cy="7561263"/>
          </a:xfrm>
          <a:prstGeom prst="rect">
            <a:avLst/>
          </a:prstGeom>
        </p:spPr>
      </p:pic>
    </p:spTree>
    <p:extLst>
      <p:ext uri="{BB962C8B-B14F-4D97-AF65-F5344CB8AC3E}">
        <p14:creationId xmlns:p14="http://schemas.microsoft.com/office/powerpoint/2010/main" val="1775204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a:extLst>
              <a:ext uri="{FF2B5EF4-FFF2-40B4-BE49-F238E27FC236}">
                <a16:creationId xmlns:a16="http://schemas.microsoft.com/office/drawing/2014/main" id="{A57E6E49-C967-4B72-92C7-5A6F0C746951}"/>
              </a:ext>
            </a:extLst>
          </p:cNvPr>
          <p:cNvSpPr>
            <a:spLocks noGrp="1"/>
          </p:cNvSpPr>
          <p:nvPr>
            <p:ph type="body" sz="quarter" idx="13"/>
          </p:nvPr>
        </p:nvSpPr>
        <p:spPr/>
        <p:txBody>
          <a:bodyPr/>
          <a:lstStyle/>
          <a:p>
            <a:r>
              <a:rPr lang="pt-BR" dirty="0"/>
              <a:t>O que fala e faz? </a:t>
            </a:r>
          </a:p>
        </p:txBody>
      </p:sp>
      <p:sp>
        <p:nvSpPr>
          <p:cNvPr id="8" name="Espaço Reservado para Número de Slide 7">
            <a:extLst>
              <a:ext uri="{FF2B5EF4-FFF2-40B4-BE49-F238E27FC236}">
                <a16:creationId xmlns:a16="http://schemas.microsoft.com/office/drawing/2014/main" id="{7472AB3F-8A2F-4ACC-92B7-F5A2DB89D0B2}"/>
              </a:ext>
            </a:extLst>
          </p:cNvPr>
          <p:cNvSpPr>
            <a:spLocks noGrp="1"/>
          </p:cNvSpPr>
          <p:nvPr>
            <p:ph type="sldNum" sz="quarter" idx="15"/>
          </p:nvPr>
        </p:nvSpPr>
        <p:spPr/>
        <p:txBody>
          <a:bodyPr/>
          <a:lstStyle/>
          <a:p>
            <a:pPr>
              <a:defRPr/>
            </a:pPr>
            <a:fld id="{B66251D2-9488-44CD-87B4-F793A73C4A01}" type="slidenum">
              <a:rPr lang="pt-BR" smtClean="0"/>
              <a:pPr>
                <a:defRPr/>
              </a:pPr>
              <a:t>26</a:t>
            </a:fld>
            <a:endParaRPr lang="pt-BR" sz="880"/>
          </a:p>
        </p:txBody>
      </p:sp>
      <p:sp>
        <p:nvSpPr>
          <p:cNvPr id="9" name="CaixaDeTexto 8">
            <a:extLst>
              <a:ext uri="{FF2B5EF4-FFF2-40B4-BE49-F238E27FC236}">
                <a16:creationId xmlns:a16="http://schemas.microsoft.com/office/drawing/2014/main" id="{B2FC9CD8-6A59-4950-B144-1F4577E530D9}"/>
              </a:ext>
            </a:extLst>
          </p:cNvPr>
          <p:cNvSpPr txBox="1"/>
          <p:nvPr/>
        </p:nvSpPr>
        <p:spPr>
          <a:xfrm>
            <a:off x="966651" y="1111685"/>
            <a:ext cx="11638827" cy="5955476"/>
          </a:xfrm>
          <a:prstGeom prst="rect">
            <a:avLst/>
          </a:prstGeom>
          <a:noFill/>
        </p:spPr>
        <p:txBody>
          <a:bodyPr wrap="square" rtlCol="0">
            <a:spAutoFit/>
          </a:bodyPr>
          <a:lstStyle/>
          <a:p>
            <a:r>
              <a:rPr lang="pt-BR" sz="2000" b="1" dirty="0">
                <a:latin typeface="Exo 2" panose="00000500000000000000" pitchFamily="50" charset="0"/>
              </a:rPr>
              <a:t>O que ela fala para as pessoas?</a:t>
            </a:r>
          </a:p>
          <a:p>
            <a:r>
              <a:rPr lang="pt-BR" sz="2000" b="1" dirty="0">
                <a:latin typeface="Exo 2" panose="00000500000000000000" pitchFamily="50" charset="0"/>
              </a:rPr>
              <a:t>R: </a:t>
            </a:r>
            <a:r>
              <a:rPr lang="pt-BR" sz="2000" dirty="0">
                <a:latin typeface="Exo 2" panose="00000500000000000000" pitchFamily="50" charset="0"/>
              </a:rPr>
              <a:t>Busca pouco contato com pessoas que não conhece e o pouco que fala é sobre as tecnologias emergentes e jogos</a:t>
            </a:r>
          </a:p>
          <a:p>
            <a:endParaRPr lang="pt-BR" sz="2000" dirty="0">
              <a:latin typeface="Exo 2" panose="00000500000000000000" pitchFamily="50" charset="0"/>
            </a:endParaRPr>
          </a:p>
          <a:p>
            <a:r>
              <a:rPr lang="pt-BR" sz="2000" b="1" dirty="0">
                <a:latin typeface="Exo 2" panose="00000500000000000000" pitchFamily="50" charset="0"/>
              </a:rPr>
              <a:t>Ela faz o que fala?</a:t>
            </a:r>
          </a:p>
          <a:p>
            <a:r>
              <a:rPr lang="pt-BR" sz="2000" b="1" dirty="0">
                <a:latin typeface="Exo 2" panose="00000500000000000000" pitchFamily="50" charset="0"/>
              </a:rPr>
              <a:t>R: </a:t>
            </a:r>
            <a:r>
              <a:rPr lang="pt-BR" sz="2000" dirty="0">
                <a:latin typeface="Exo 2" panose="00000500000000000000" pitchFamily="50" charset="0"/>
              </a:rPr>
              <a:t>Sim, não gosta de hipocrisia</a:t>
            </a:r>
          </a:p>
          <a:p>
            <a:endParaRPr lang="pt-BR" sz="2000" dirty="0">
              <a:latin typeface="Exo 2" panose="00000500000000000000" pitchFamily="50" charset="0"/>
            </a:endParaRPr>
          </a:p>
          <a:p>
            <a:r>
              <a:rPr lang="pt-BR" sz="2000" b="1" dirty="0">
                <a:latin typeface="Exo 2" panose="00000500000000000000" pitchFamily="50" charset="0"/>
              </a:rPr>
              <a:t>Quais seus assuntos preferidos?</a:t>
            </a:r>
          </a:p>
          <a:p>
            <a:r>
              <a:rPr lang="pt-BR" sz="2000" b="1" dirty="0">
                <a:latin typeface="Exo 2" panose="00000500000000000000" pitchFamily="50" charset="0"/>
              </a:rPr>
              <a:t>R: </a:t>
            </a:r>
            <a:r>
              <a:rPr lang="pt-BR" sz="2000" dirty="0">
                <a:latin typeface="Exo 2" panose="00000500000000000000" pitchFamily="50" charset="0"/>
              </a:rPr>
              <a:t>Jogos e tecnologias</a:t>
            </a:r>
          </a:p>
          <a:p>
            <a:endParaRPr lang="pt-BR" sz="2000" dirty="0">
              <a:latin typeface="Exo 2" panose="00000500000000000000" pitchFamily="50" charset="0"/>
            </a:endParaRPr>
          </a:p>
          <a:p>
            <a:r>
              <a:rPr lang="pt-BR" sz="2000" b="1" dirty="0">
                <a:latin typeface="Exo 2" panose="00000500000000000000" pitchFamily="50" charset="0"/>
              </a:rPr>
              <a:t>Quais seus hobbies?</a:t>
            </a:r>
          </a:p>
          <a:p>
            <a:r>
              <a:rPr lang="pt-BR" sz="2000" b="1" dirty="0">
                <a:latin typeface="Exo 2" panose="00000500000000000000" pitchFamily="50" charset="0"/>
              </a:rPr>
              <a:t>R: </a:t>
            </a:r>
            <a:r>
              <a:rPr lang="pt-BR" sz="2000" dirty="0">
                <a:latin typeface="Exo 2" panose="00000500000000000000" pitchFamily="50" charset="0"/>
              </a:rPr>
              <a:t>Jogar no computador e assistir anime e séries</a:t>
            </a:r>
          </a:p>
          <a:p>
            <a:endParaRPr lang="pt-BR" sz="2000" dirty="0">
              <a:latin typeface="Exo 2" panose="00000500000000000000" pitchFamily="50" charset="0"/>
            </a:endParaRPr>
          </a:p>
          <a:p>
            <a:r>
              <a:rPr lang="pt-BR" sz="2000" b="1" dirty="0">
                <a:latin typeface="Exo 2" panose="00000500000000000000" pitchFamily="50" charset="0"/>
              </a:rPr>
              <a:t>Qual seu trabalho?</a:t>
            </a:r>
          </a:p>
          <a:p>
            <a:r>
              <a:rPr lang="pt-BR" sz="2000" b="1" dirty="0">
                <a:latin typeface="Exo 2" panose="00000500000000000000" pitchFamily="50" charset="0"/>
              </a:rPr>
              <a:t>R: </a:t>
            </a:r>
            <a:r>
              <a:rPr lang="pt-BR" sz="2000" dirty="0">
                <a:latin typeface="Exo 2" panose="00000500000000000000" pitchFamily="50" charset="0"/>
              </a:rPr>
              <a:t>Estagiário em análise de dados</a:t>
            </a:r>
          </a:p>
          <a:p>
            <a:endParaRPr lang="pt-BR" sz="2000" dirty="0">
              <a:latin typeface="Exo 2" panose="00000500000000000000" pitchFamily="50" charset="0"/>
            </a:endParaRPr>
          </a:p>
          <a:p>
            <a:r>
              <a:rPr lang="pt-BR" sz="2000" b="1" dirty="0">
                <a:latin typeface="Exo 2" panose="00000500000000000000" pitchFamily="50" charset="0"/>
              </a:rPr>
              <a:t>O que estuda?</a:t>
            </a:r>
          </a:p>
          <a:p>
            <a:r>
              <a:rPr lang="pt-BR" sz="2000" b="1" dirty="0">
                <a:latin typeface="Exo 2" panose="00000500000000000000" pitchFamily="50" charset="0"/>
              </a:rPr>
              <a:t>R: </a:t>
            </a:r>
            <a:r>
              <a:rPr lang="pt-BR" sz="2000" dirty="0">
                <a:latin typeface="Exo 2" panose="00000500000000000000" pitchFamily="50" charset="0"/>
              </a:rPr>
              <a:t>Análise e desenvolvimento de sistemas</a:t>
            </a:r>
          </a:p>
          <a:p>
            <a:endParaRPr lang="pt-BR" dirty="0"/>
          </a:p>
        </p:txBody>
      </p:sp>
    </p:spTree>
    <p:extLst>
      <p:ext uri="{BB962C8B-B14F-4D97-AF65-F5344CB8AC3E}">
        <p14:creationId xmlns:p14="http://schemas.microsoft.com/office/powerpoint/2010/main" val="8805901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sz="quarter" idx="4"/>
          </p:nvPr>
        </p:nvSpPr>
        <p:spPr/>
        <p:txBody>
          <a:bodyPr/>
          <a:lstStyle/>
          <a:p>
            <a:pPr>
              <a:defRPr/>
            </a:pPr>
            <a:fld id="{B66251D2-9488-44CD-87B4-F793A73C4A01}" type="slidenum">
              <a:rPr lang="pt-BR" smtClean="0"/>
              <a:pPr>
                <a:defRPr/>
              </a:pPr>
              <a:t>27</a:t>
            </a:fld>
            <a:endParaRPr lang="pt-BR" sz="880" dirty="0"/>
          </a:p>
        </p:txBody>
      </p:sp>
      <p:sp>
        <p:nvSpPr>
          <p:cNvPr id="4" name="Espaço Reservado para Texto 3"/>
          <p:cNvSpPr>
            <a:spLocks noGrp="1"/>
          </p:cNvSpPr>
          <p:nvPr>
            <p:ph type="body" sz="quarter" idx="13"/>
          </p:nvPr>
        </p:nvSpPr>
        <p:spPr/>
        <p:txBody>
          <a:bodyPr/>
          <a:lstStyle/>
          <a:p>
            <a:r>
              <a:rPr lang="pt-BR" dirty="0"/>
              <a:t> Jornada – MyLearning (Accenture) </a:t>
            </a:r>
          </a:p>
        </p:txBody>
      </p:sp>
      <p:sp>
        <p:nvSpPr>
          <p:cNvPr id="7" name="Seta: Pentágono 6">
            <a:extLst>
              <a:ext uri="{FF2B5EF4-FFF2-40B4-BE49-F238E27FC236}">
                <a16:creationId xmlns:a16="http://schemas.microsoft.com/office/drawing/2014/main" id="{FFD3DC5B-CCF8-4D95-A962-9E9AD67FABBC}"/>
              </a:ext>
            </a:extLst>
          </p:cNvPr>
          <p:cNvSpPr/>
          <p:nvPr/>
        </p:nvSpPr>
        <p:spPr>
          <a:xfrm>
            <a:off x="2630901" y="1339514"/>
            <a:ext cx="2518611" cy="625642"/>
          </a:xfrm>
          <a:prstGeom prst="homePlate">
            <a:avLst/>
          </a:prstGeom>
          <a:solidFill>
            <a:srgbClr val="32B9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Acessar </a:t>
            </a:r>
          </a:p>
          <a:p>
            <a:pPr algn="ctr"/>
            <a:r>
              <a:rPr lang="pt-BR" dirty="0"/>
              <a:t>Plataforma</a:t>
            </a:r>
          </a:p>
        </p:txBody>
      </p:sp>
      <p:sp>
        <p:nvSpPr>
          <p:cNvPr id="8" name="Seta: Pentágono 7">
            <a:extLst>
              <a:ext uri="{FF2B5EF4-FFF2-40B4-BE49-F238E27FC236}">
                <a16:creationId xmlns:a16="http://schemas.microsoft.com/office/drawing/2014/main" id="{1246D602-D2E6-4673-951D-352CAEA74EC5}"/>
              </a:ext>
            </a:extLst>
          </p:cNvPr>
          <p:cNvSpPr/>
          <p:nvPr/>
        </p:nvSpPr>
        <p:spPr>
          <a:xfrm>
            <a:off x="7668559" y="1360697"/>
            <a:ext cx="2518611" cy="625642"/>
          </a:xfrm>
          <a:prstGeom prst="homePlate">
            <a:avLst/>
          </a:prstGeom>
          <a:solidFill>
            <a:srgbClr val="32B9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Adquirir </a:t>
            </a:r>
          </a:p>
          <a:p>
            <a:pPr algn="ctr"/>
            <a:r>
              <a:rPr lang="pt-BR" dirty="0"/>
              <a:t>Curso</a:t>
            </a:r>
          </a:p>
        </p:txBody>
      </p:sp>
      <p:sp>
        <p:nvSpPr>
          <p:cNvPr id="9" name="Seta: Pentágono 8">
            <a:extLst>
              <a:ext uri="{FF2B5EF4-FFF2-40B4-BE49-F238E27FC236}">
                <a16:creationId xmlns:a16="http://schemas.microsoft.com/office/drawing/2014/main" id="{A8CAF408-7AEF-46A5-BE2C-9BE73369B7E1}"/>
              </a:ext>
            </a:extLst>
          </p:cNvPr>
          <p:cNvSpPr/>
          <p:nvPr/>
        </p:nvSpPr>
        <p:spPr>
          <a:xfrm>
            <a:off x="10187170" y="1351015"/>
            <a:ext cx="2518611" cy="625642"/>
          </a:xfrm>
          <a:prstGeom prst="homePlate">
            <a:avLst/>
          </a:prstGeom>
          <a:solidFill>
            <a:srgbClr val="32B9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Realizar</a:t>
            </a:r>
          </a:p>
          <a:p>
            <a:pPr algn="ctr"/>
            <a:r>
              <a:rPr lang="pt-BR" dirty="0"/>
              <a:t>Curso</a:t>
            </a:r>
          </a:p>
        </p:txBody>
      </p:sp>
      <p:sp>
        <p:nvSpPr>
          <p:cNvPr id="10" name="Seta: Pentágono 9">
            <a:extLst>
              <a:ext uri="{FF2B5EF4-FFF2-40B4-BE49-F238E27FC236}">
                <a16:creationId xmlns:a16="http://schemas.microsoft.com/office/drawing/2014/main" id="{2E5D830F-E594-4A4E-865A-ED3EF8AED2C7}"/>
              </a:ext>
            </a:extLst>
          </p:cNvPr>
          <p:cNvSpPr/>
          <p:nvPr/>
        </p:nvSpPr>
        <p:spPr>
          <a:xfrm>
            <a:off x="5149948" y="1328078"/>
            <a:ext cx="2518611" cy="625642"/>
          </a:xfrm>
          <a:prstGeom prst="homePlate">
            <a:avLst/>
          </a:prstGeom>
          <a:solidFill>
            <a:srgbClr val="32B9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Pesquisar </a:t>
            </a:r>
          </a:p>
          <a:p>
            <a:pPr algn="ctr"/>
            <a:r>
              <a:rPr lang="pt-BR" dirty="0"/>
              <a:t>Curso</a:t>
            </a:r>
          </a:p>
        </p:txBody>
      </p:sp>
      <p:cxnSp>
        <p:nvCxnSpPr>
          <p:cNvPr id="13" name="Conector reto 12">
            <a:extLst>
              <a:ext uri="{FF2B5EF4-FFF2-40B4-BE49-F238E27FC236}">
                <a16:creationId xmlns:a16="http://schemas.microsoft.com/office/drawing/2014/main" id="{230C587B-167A-4046-8193-FE5D0F2BD5AD}"/>
              </a:ext>
            </a:extLst>
          </p:cNvPr>
          <p:cNvCxnSpPr/>
          <p:nvPr/>
        </p:nvCxnSpPr>
        <p:spPr>
          <a:xfrm>
            <a:off x="94082" y="2223798"/>
            <a:ext cx="12744000" cy="0"/>
          </a:xfrm>
          <a:prstGeom prst="line">
            <a:avLst/>
          </a:prstGeom>
          <a:ln>
            <a:solidFill>
              <a:srgbClr val="32B9CD"/>
            </a:solidFill>
          </a:ln>
        </p:spPr>
        <p:style>
          <a:lnRef idx="1">
            <a:schemeClr val="accent1"/>
          </a:lnRef>
          <a:fillRef idx="0">
            <a:schemeClr val="accent1"/>
          </a:fillRef>
          <a:effectRef idx="0">
            <a:schemeClr val="accent1"/>
          </a:effectRef>
          <a:fontRef idx="minor">
            <a:schemeClr val="tx1"/>
          </a:fontRef>
        </p:style>
      </p:cxnSp>
      <p:sp>
        <p:nvSpPr>
          <p:cNvPr id="14" name="Retângulo 13">
            <a:extLst>
              <a:ext uri="{FF2B5EF4-FFF2-40B4-BE49-F238E27FC236}">
                <a16:creationId xmlns:a16="http://schemas.microsoft.com/office/drawing/2014/main" id="{C76ED18D-BAB8-4623-9F47-429CD0C89156}"/>
              </a:ext>
            </a:extLst>
          </p:cNvPr>
          <p:cNvSpPr/>
          <p:nvPr/>
        </p:nvSpPr>
        <p:spPr>
          <a:xfrm>
            <a:off x="2630901" y="2280449"/>
            <a:ext cx="2184972" cy="1169551"/>
          </a:xfrm>
          <a:prstGeom prst="rect">
            <a:avLst/>
          </a:prstGeom>
        </p:spPr>
        <p:txBody>
          <a:bodyPr wrap="square">
            <a:spAutoFit/>
          </a:bodyPr>
          <a:lstStyle/>
          <a:p>
            <a:pPr marL="342900" indent="-342900">
              <a:buFont typeface="Arial" panose="020B0604020202020204" pitchFamily="34" charset="0"/>
              <a:buChar char="•"/>
            </a:pPr>
            <a:r>
              <a:rPr lang="pt-BR" sz="1400" dirty="0">
                <a:latin typeface="Exo 2" panose="00000500000000000000" pitchFamily="50" charset="0"/>
              </a:rPr>
              <a:t>Fazer login</a:t>
            </a:r>
          </a:p>
          <a:p>
            <a:pPr marL="342900" indent="-342900">
              <a:buFont typeface="Arial" panose="020B0604020202020204" pitchFamily="34" charset="0"/>
              <a:buChar char="•"/>
            </a:pPr>
            <a:r>
              <a:rPr lang="pt-BR" sz="1400" dirty="0">
                <a:latin typeface="Exo 2" panose="00000500000000000000" pitchFamily="50" charset="0"/>
              </a:rPr>
              <a:t>Validar credencial de acesso</a:t>
            </a:r>
          </a:p>
          <a:p>
            <a:pPr marL="342900" indent="-342900">
              <a:buFont typeface="Arial" panose="020B0604020202020204" pitchFamily="34" charset="0"/>
              <a:buChar char="•"/>
            </a:pPr>
            <a:r>
              <a:rPr lang="pt-BR" sz="1400" dirty="0">
                <a:latin typeface="Exo 2" panose="00000500000000000000" pitchFamily="50" charset="0"/>
              </a:rPr>
              <a:t>Cursos obrigatórios</a:t>
            </a:r>
          </a:p>
          <a:p>
            <a:endParaRPr lang="pt-BR" sz="1400" dirty="0">
              <a:latin typeface="Exo 2" panose="00000500000000000000" pitchFamily="50" charset="0"/>
            </a:endParaRPr>
          </a:p>
        </p:txBody>
      </p:sp>
      <p:cxnSp>
        <p:nvCxnSpPr>
          <p:cNvPr id="15" name="Conector reto 14">
            <a:extLst>
              <a:ext uri="{FF2B5EF4-FFF2-40B4-BE49-F238E27FC236}">
                <a16:creationId xmlns:a16="http://schemas.microsoft.com/office/drawing/2014/main" id="{E8282CFB-9587-4BFA-A168-54B336E1D1FD}"/>
              </a:ext>
            </a:extLst>
          </p:cNvPr>
          <p:cNvCxnSpPr/>
          <p:nvPr/>
        </p:nvCxnSpPr>
        <p:spPr>
          <a:xfrm>
            <a:off x="248653" y="3205592"/>
            <a:ext cx="12744000" cy="0"/>
          </a:xfrm>
          <a:prstGeom prst="line">
            <a:avLst/>
          </a:prstGeom>
          <a:ln>
            <a:solidFill>
              <a:srgbClr val="32B9CD"/>
            </a:solidFill>
          </a:ln>
        </p:spPr>
        <p:style>
          <a:lnRef idx="1">
            <a:schemeClr val="accent1"/>
          </a:lnRef>
          <a:fillRef idx="0">
            <a:schemeClr val="accent1"/>
          </a:fillRef>
          <a:effectRef idx="0">
            <a:schemeClr val="accent1"/>
          </a:effectRef>
          <a:fontRef idx="minor">
            <a:schemeClr val="tx1"/>
          </a:fontRef>
        </p:style>
      </p:cxnSp>
      <p:sp>
        <p:nvSpPr>
          <p:cNvPr id="17" name="Retângulo 16">
            <a:extLst>
              <a:ext uri="{FF2B5EF4-FFF2-40B4-BE49-F238E27FC236}">
                <a16:creationId xmlns:a16="http://schemas.microsoft.com/office/drawing/2014/main" id="{E924F593-86B6-43D8-BBC2-C83416E7E647}"/>
              </a:ext>
            </a:extLst>
          </p:cNvPr>
          <p:cNvSpPr/>
          <p:nvPr/>
        </p:nvSpPr>
        <p:spPr>
          <a:xfrm>
            <a:off x="248653" y="1283364"/>
            <a:ext cx="2184972" cy="769441"/>
          </a:xfrm>
          <a:prstGeom prst="rect">
            <a:avLst/>
          </a:prstGeom>
        </p:spPr>
        <p:txBody>
          <a:bodyPr wrap="square">
            <a:spAutoFit/>
          </a:bodyPr>
          <a:lstStyle/>
          <a:p>
            <a:r>
              <a:rPr lang="pt-BR" sz="2800" b="1" dirty="0">
                <a:solidFill>
                  <a:srgbClr val="E6005A"/>
                </a:solidFill>
                <a:latin typeface="Exo 2" panose="00000500000000000000" pitchFamily="50" charset="0"/>
              </a:rPr>
              <a:t>Fases </a:t>
            </a:r>
            <a:r>
              <a:rPr lang="pt-BR" sz="1600" b="1" dirty="0">
                <a:solidFill>
                  <a:srgbClr val="E6005A"/>
                </a:solidFill>
                <a:latin typeface="Exo 2" panose="00000500000000000000" pitchFamily="50" charset="0"/>
              </a:rPr>
              <a:t>(utilizador)</a:t>
            </a:r>
          </a:p>
        </p:txBody>
      </p:sp>
      <p:sp>
        <p:nvSpPr>
          <p:cNvPr id="18" name="Retângulo 17">
            <a:extLst>
              <a:ext uri="{FF2B5EF4-FFF2-40B4-BE49-F238E27FC236}">
                <a16:creationId xmlns:a16="http://schemas.microsoft.com/office/drawing/2014/main" id="{56D4EF9F-24DA-4535-8158-6E054700D6C9}"/>
              </a:ext>
            </a:extLst>
          </p:cNvPr>
          <p:cNvSpPr/>
          <p:nvPr/>
        </p:nvSpPr>
        <p:spPr>
          <a:xfrm>
            <a:off x="248653" y="2163934"/>
            <a:ext cx="2184972" cy="800219"/>
          </a:xfrm>
          <a:prstGeom prst="rect">
            <a:avLst/>
          </a:prstGeom>
        </p:spPr>
        <p:txBody>
          <a:bodyPr wrap="square">
            <a:spAutoFit/>
          </a:bodyPr>
          <a:lstStyle/>
          <a:p>
            <a:r>
              <a:rPr lang="pt-BR" sz="2800" b="1" dirty="0">
                <a:solidFill>
                  <a:srgbClr val="E6005A"/>
                </a:solidFill>
                <a:latin typeface="Exo 2" panose="00000500000000000000" pitchFamily="50" charset="0"/>
              </a:rPr>
              <a:t>Faz</a:t>
            </a:r>
          </a:p>
          <a:p>
            <a:r>
              <a:rPr lang="pt-BR" sz="1800" b="1" dirty="0">
                <a:solidFill>
                  <a:srgbClr val="E6005A"/>
                </a:solidFill>
                <a:latin typeface="Exo 2" panose="00000500000000000000" pitchFamily="50" charset="0"/>
              </a:rPr>
              <a:t>(ações do usuário) </a:t>
            </a:r>
          </a:p>
        </p:txBody>
      </p:sp>
      <p:pic>
        <p:nvPicPr>
          <p:cNvPr id="22" name="Gráfico 21" descr="Rosto neutro sem preenchimento ">
            <a:extLst>
              <a:ext uri="{FF2B5EF4-FFF2-40B4-BE49-F238E27FC236}">
                <a16:creationId xmlns:a16="http://schemas.microsoft.com/office/drawing/2014/main" id="{2C27A70E-C36E-4254-A687-402AE3A162C4}"/>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048081" y="3295700"/>
            <a:ext cx="914400" cy="914400"/>
          </a:xfrm>
          <a:prstGeom prst="rect">
            <a:avLst/>
          </a:prstGeom>
        </p:spPr>
      </p:pic>
      <p:pic>
        <p:nvPicPr>
          <p:cNvPr id="24" name="Gráfico 23" descr="Rosto triste sem preenchimento ">
            <a:extLst>
              <a:ext uri="{FF2B5EF4-FFF2-40B4-BE49-F238E27FC236}">
                <a16:creationId xmlns:a16="http://schemas.microsoft.com/office/drawing/2014/main" id="{B805637B-3BD1-444D-B19B-DD46F785575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055283" y="3274764"/>
            <a:ext cx="914400" cy="914400"/>
          </a:xfrm>
          <a:prstGeom prst="rect">
            <a:avLst/>
          </a:prstGeom>
        </p:spPr>
      </p:pic>
      <p:pic>
        <p:nvPicPr>
          <p:cNvPr id="26" name="Gráfico 25" descr="Rosto sorrindo sem preenchimento ">
            <a:extLst>
              <a:ext uri="{FF2B5EF4-FFF2-40B4-BE49-F238E27FC236}">
                <a16:creationId xmlns:a16="http://schemas.microsoft.com/office/drawing/2014/main" id="{A5F4DB79-35CD-4BA7-B77B-3031D31D50BC}"/>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812049" y="3268631"/>
            <a:ext cx="914400" cy="914400"/>
          </a:xfrm>
          <a:prstGeom prst="rect">
            <a:avLst/>
          </a:prstGeom>
        </p:spPr>
      </p:pic>
      <p:sp>
        <p:nvSpPr>
          <p:cNvPr id="30" name="Retângulo 29">
            <a:extLst>
              <a:ext uri="{FF2B5EF4-FFF2-40B4-BE49-F238E27FC236}">
                <a16:creationId xmlns:a16="http://schemas.microsoft.com/office/drawing/2014/main" id="{A54099A1-86BA-49DD-921E-A12E1EA75F22}"/>
              </a:ext>
            </a:extLst>
          </p:cNvPr>
          <p:cNvSpPr/>
          <p:nvPr/>
        </p:nvSpPr>
        <p:spPr>
          <a:xfrm>
            <a:off x="248653" y="3295700"/>
            <a:ext cx="2382248" cy="830997"/>
          </a:xfrm>
          <a:prstGeom prst="rect">
            <a:avLst/>
          </a:prstGeom>
        </p:spPr>
        <p:txBody>
          <a:bodyPr wrap="square">
            <a:spAutoFit/>
          </a:bodyPr>
          <a:lstStyle/>
          <a:p>
            <a:r>
              <a:rPr lang="pt-BR" sz="2800" b="1" dirty="0">
                <a:solidFill>
                  <a:srgbClr val="E6005A"/>
                </a:solidFill>
                <a:latin typeface="Exo 2" panose="00000500000000000000" pitchFamily="50" charset="0"/>
              </a:rPr>
              <a:t>Sente</a:t>
            </a:r>
          </a:p>
          <a:p>
            <a:r>
              <a:rPr lang="pt-BR" sz="2000" b="1" dirty="0">
                <a:solidFill>
                  <a:srgbClr val="E6005A"/>
                </a:solidFill>
                <a:latin typeface="Exo 2" panose="00000500000000000000" pitchFamily="50" charset="0"/>
              </a:rPr>
              <a:t>(dores do usuário) </a:t>
            </a:r>
          </a:p>
        </p:txBody>
      </p:sp>
      <p:cxnSp>
        <p:nvCxnSpPr>
          <p:cNvPr id="31" name="Conector reto 30">
            <a:extLst>
              <a:ext uri="{FF2B5EF4-FFF2-40B4-BE49-F238E27FC236}">
                <a16:creationId xmlns:a16="http://schemas.microsoft.com/office/drawing/2014/main" id="{CC0D5044-B87E-4741-83CC-572EC6DF96A2}"/>
              </a:ext>
            </a:extLst>
          </p:cNvPr>
          <p:cNvCxnSpPr/>
          <p:nvPr/>
        </p:nvCxnSpPr>
        <p:spPr>
          <a:xfrm>
            <a:off x="248653" y="4320521"/>
            <a:ext cx="12744000" cy="0"/>
          </a:xfrm>
          <a:prstGeom prst="line">
            <a:avLst/>
          </a:prstGeom>
          <a:ln>
            <a:solidFill>
              <a:srgbClr val="32B9CD"/>
            </a:solidFill>
          </a:ln>
        </p:spPr>
        <p:style>
          <a:lnRef idx="1">
            <a:schemeClr val="accent1"/>
          </a:lnRef>
          <a:fillRef idx="0">
            <a:schemeClr val="accent1"/>
          </a:fillRef>
          <a:effectRef idx="0">
            <a:schemeClr val="accent1"/>
          </a:effectRef>
          <a:fontRef idx="minor">
            <a:schemeClr val="tx1"/>
          </a:fontRef>
        </p:style>
      </p:cxnSp>
      <p:sp>
        <p:nvSpPr>
          <p:cNvPr id="32" name="Retângulo 31">
            <a:extLst>
              <a:ext uri="{FF2B5EF4-FFF2-40B4-BE49-F238E27FC236}">
                <a16:creationId xmlns:a16="http://schemas.microsoft.com/office/drawing/2014/main" id="{057FCB7D-5B0A-4D23-AEF9-7F2AA1E30C76}"/>
              </a:ext>
            </a:extLst>
          </p:cNvPr>
          <p:cNvSpPr/>
          <p:nvPr/>
        </p:nvSpPr>
        <p:spPr>
          <a:xfrm>
            <a:off x="2704711" y="4598089"/>
            <a:ext cx="2037351" cy="923330"/>
          </a:xfrm>
          <a:prstGeom prst="rect">
            <a:avLst/>
          </a:prstGeom>
        </p:spPr>
        <p:txBody>
          <a:bodyPr wrap="square">
            <a:spAutoFit/>
          </a:bodyPr>
          <a:lstStyle/>
          <a:p>
            <a:pPr marL="342900" indent="-342900">
              <a:buFont typeface="Arial" panose="020B0604020202020204" pitchFamily="34" charset="0"/>
              <a:buChar char="•"/>
            </a:pPr>
            <a:r>
              <a:rPr lang="pt-BR" sz="1800" dirty="0">
                <a:latin typeface="Exo 2" panose="00000500000000000000" pitchFamily="50" charset="0"/>
              </a:rPr>
              <a:t>Apreensivo</a:t>
            </a:r>
          </a:p>
          <a:p>
            <a:pPr marL="342900" indent="-342900">
              <a:buFont typeface="Arial" panose="020B0604020202020204" pitchFamily="34" charset="0"/>
              <a:buChar char="•"/>
            </a:pPr>
            <a:r>
              <a:rPr lang="pt-BR" sz="1800" dirty="0">
                <a:latin typeface="Exo 2" panose="00000500000000000000" pitchFamily="50" charset="0"/>
              </a:rPr>
              <a:t>Pressionado</a:t>
            </a:r>
          </a:p>
          <a:p>
            <a:pPr marL="342900" indent="-342900">
              <a:buFont typeface="Arial" panose="020B0604020202020204" pitchFamily="34" charset="0"/>
              <a:buChar char="•"/>
            </a:pPr>
            <a:r>
              <a:rPr lang="pt-BR" sz="1800" dirty="0">
                <a:latin typeface="Exo 2" panose="00000500000000000000" pitchFamily="50" charset="0"/>
              </a:rPr>
              <a:t>Esperançoso</a:t>
            </a:r>
          </a:p>
        </p:txBody>
      </p:sp>
      <p:cxnSp>
        <p:nvCxnSpPr>
          <p:cNvPr id="33" name="Conector reto 32">
            <a:extLst>
              <a:ext uri="{FF2B5EF4-FFF2-40B4-BE49-F238E27FC236}">
                <a16:creationId xmlns:a16="http://schemas.microsoft.com/office/drawing/2014/main" id="{9D1FDD8A-6877-49FB-A4A9-32172D6FE06F}"/>
              </a:ext>
            </a:extLst>
          </p:cNvPr>
          <p:cNvCxnSpPr/>
          <p:nvPr/>
        </p:nvCxnSpPr>
        <p:spPr>
          <a:xfrm>
            <a:off x="248653" y="5796400"/>
            <a:ext cx="12744000" cy="0"/>
          </a:xfrm>
          <a:prstGeom prst="line">
            <a:avLst/>
          </a:prstGeom>
          <a:ln>
            <a:solidFill>
              <a:srgbClr val="32B9CD"/>
            </a:solidFill>
          </a:ln>
        </p:spPr>
        <p:style>
          <a:lnRef idx="1">
            <a:schemeClr val="accent1"/>
          </a:lnRef>
          <a:fillRef idx="0">
            <a:schemeClr val="accent1"/>
          </a:fillRef>
          <a:effectRef idx="0">
            <a:schemeClr val="accent1"/>
          </a:effectRef>
          <a:fontRef idx="minor">
            <a:schemeClr val="tx1"/>
          </a:fontRef>
        </p:style>
      </p:cxnSp>
      <p:sp>
        <p:nvSpPr>
          <p:cNvPr id="34" name="Retângulo 33">
            <a:extLst>
              <a:ext uri="{FF2B5EF4-FFF2-40B4-BE49-F238E27FC236}">
                <a16:creationId xmlns:a16="http://schemas.microsoft.com/office/drawing/2014/main" id="{65DFBC55-8446-4393-8E00-5D2F0A377509}"/>
              </a:ext>
            </a:extLst>
          </p:cNvPr>
          <p:cNvSpPr/>
          <p:nvPr/>
        </p:nvSpPr>
        <p:spPr>
          <a:xfrm>
            <a:off x="248653" y="4610356"/>
            <a:ext cx="2184972" cy="830997"/>
          </a:xfrm>
          <a:prstGeom prst="rect">
            <a:avLst/>
          </a:prstGeom>
        </p:spPr>
        <p:txBody>
          <a:bodyPr wrap="square">
            <a:spAutoFit/>
          </a:bodyPr>
          <a:lstStyle/>
          <a:p>
            <a:r>
              <a:rPr lang="pt-BR" sz="2800" b="1" dirty="0">
                <a:solidFill>
                  <a:srgbClr val="E6005A"/>
                </a:solidFill>
                <a:latin typeface="Exo 2" panose="00000500000000000000" pitchFamily="50" charset="0"/>
              </a:rPr>
              <a:t>Pensa</a:t>
            </a:r>
          </a:p>
          <a:p>
            <a:r>
              <a:rPr lang="pt-BR" sz="2000" b="1" dirty="0">
                <a:solidFill>
                  <a:srgbClr val="E6005A"/>
                </a:solidFill>
                <a:latin typeface="Exo 2" panose="00000500000000000000" pitchFamily="50" charset="0"/>
              </a:rPr>
              <a:t>(usuário) </a:t>
            </a:r>
          </a:p>
        </p:txBody>
      </p:sp>
      <p:pic>
        <p:nvPicPr>
          <p:cNvPr id="39" name="Gráfico 38" descr="Envelope">
            <a:extLst>
              <a:ext uri="{FF2B5EF4-FFF2-40B4-BE49-F238E27FC236}">
                <a16:creationId xmlns:a16="http://schemas.microsoft.com/office/drawing/2014/main" id="{62A3CC72-CA54-4AF6-9589-41B8F7A3737B}"/>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690025" y="125114"/>
            <a:ext cx="914400" cy="914400"/>
          </a:xfrm>
          <a:prstGeom prst="rect">
            <a:avLst/>
          </a:prstGeom>
        </p:spPr>
      </p:pic>
      <p:pic>
        <p:nvPicPr>
          <p:cNvPr id="45" name="Gráfico 44" descr="Baixar da nuvem">
            <a:extLst>
              <a:ext uri="{FF2B5EF4-FFF2-40B4-BE49-F238E27FC236}">
                <a16:creationId xmlns:a16="http://schemas.microsoft.com/office/drawing/2014/main" id="{8CABD450-B3F5-45F7-93DB-C43B2193D821}"/>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739701" y="3034016"/>
            <a:ext cx="914400" cy="914400"/>
          </a:xfrm>
          <a:prstGeom prst="rect">
            <a:avLst/>
          </a:prstGeom>
        </p:spPr>
      </p:pic>
      <p:pic>
        <p:nvPicPr>
          <p:cNvPr id="47" name="Gráfico 46" descr="Call center">
            <a:extLst>
              <a:ext uri="{FF2B5EF4-FFF2-40B4-BE49-F238E27FC236}">
                <a16:creationId xmlns:a16="http://schemas.microsoft.com/office/drawing/2014/main" id="{233C002F-C1FF-404F-84F0-8020562F896F}"/>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739701" y="1029172"/>
            <a:ext cx="914400" cy="914400"/>
          </a:xfrm>
          <a:prstGeom prst="rect">
            <a:avLst/>
          </a:prstGeom>
        </p:spPr>
      </p:pic>
      <p:pic>
        <p:nvPicPr>
          <p:cNvPr id="49" name="Gráfico 48" descr="Fala">
            <a:extLst>
              <a:ext uri="{FF2B5EF4-FFF2-40B4-BE49-F238E27FC236}">
                <a16:creationId xmlns:a16="http://schemas.microsoft.com/office/drawing/2014/main" id="{C69E2FC7-FB44-43AA-BDD0-82B2130C6EE2}"/>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739701" y="2119616"/>
            <a:ext cx="914400" cy="914400"/>
          </a:xfrm>
          <a:prstGeom prst="rect">
            <a:avLst/>
          </a:prstGeom>
        </p:spPr>
      </p:pic>
      <p:sp>
        <p:nvSpPr>
          <p:cNvPr id="50" name="Retângulo 49">
            <a:extLst>
              <a:ext uri="{FF2B5EF4-FFF2-40B4-BE49-F238E27FC236}">
                <a16:creationId xmlns:a16="http://schemas.microsoft.com/office/drawing/2014/main" id="{9A498E02-A53D-43C5-8A8C-E911C378ACFE}"/>
              </a:ext>
            </a:extLst>
          </p:cNvPr>
          <p:cNvSpPr/>
          <p:nvPr/>
        </p:nvSpPr>
        <p:spPr>
          <a:xfrm>
            <a:off x="256675" y="5987678"/>
            <a:ext cx="2184972" cy="800219"/>
          </a:xfrm>
          <a:prstGeom prst="rect">
            <a:avLst/>
          </a:prstGeom>
        </p:spPr>
        <p:txBody>
          <a:bodyPr wrap="square">
            <a:spAutoFit/>
          </a:bodyPr>
          <a:lstStyle/>
          <a:p>
            <a:r>
              <a:rPr lang="pt-BR" sz="2800" b="1" dirty="0">
                <a:solidFill>
                  <a:srgbClr val="E6005A"/>
                </a:solidFill>
                <a:latin typeface="Exo 2" panose="00000500000000000000" pitchFamily="50" charset="0"/>
              </a:rPr>
              <a:t>Proposta</a:t>
            </a:r>
          </a:p>
          <a:p>
            <a:r>
              <a:rPr lang="pt-BR" sz="1800" b="1" dirty="0">
                <a:solidFill>
                  <a:srgbClr val="E6005A"/>
                </a:solidFill>
                <a:latin typeface="Exo 2" panose="00000500000000000000" pitchFamily="50" charset="0"/>
              </a:rPr>
              <a:t>(mudanças) </a:t>
            </a:r>
          </a:p>
        </p:txBody>
      </p:sp>
      <p:sp>
        <p:nvSpPr>
          <p:cNvPr id="51" name="Retângulo 50">
            <a:extLst>
              <a:ext uri="{FF2B5EF4-FFF2-40B4-BE49-F238E27FC236}">
                <a16:creationId xmlns:a16="http://schemas.microsoft.com/office/drawing/2014/main" id="{C8A70B33-92D8-4986-AA19-E48CE787D15D}"/>
              </a:ext>
            </a:extLst>
          </p:cNvPr>
          <p:cNvSpPr/>
          <p:nvPr/>
        </p:nvSpPr>
        <p:spPr>
          <a:xfrm>
            <a:off x="4997192" y="5846455"/>
            <a:ext cx="2534117" cy="1477328"/>
          </a:xfrm>
          <a:prstGeom prst="rect">
            <a:avLst/>
          </a:prstGeom>
        </p:spPr>
        <p:txBody>
          <a:bodyPr wrap="square">
            <a:spAutoFit/>
          </a:bodyPr>
          <a:lstStyle/>
          <a:p>
            <a:pPr marL="342900" indent="-342900">
              <a:buFont typeface="Arial" panose="020B0604020202020204" pitchFamily="34" charset="0"/>
              <a:buChar char="•"/>
            </a:pPr>
            <a:r>
              <a:rPr lang="pt-BR" sz="1800" dirty="0">
                <a:latin typeface="Exo 2" panose="00000500000000000000" pitchFamily="50" charset="0"/>
              </a:rPr>
              <a:t>Módulo demonstrativo.</a:t>
            </a:r>
          </a:p>
          <a:p>
            <a:pPr marL="342900" indent="-342900">
              <a:buFont typeface="Arial" panose="020B0604020202020204" pitchFamily="34" charset="0"/>
              <a:buChar char="•"/>
            </a:pPr>
            <a:r>
              <a:rPr lang="pt-BR" sz="1800" dirty="0">
                <a:latin typeface="Exo 2" panose="00000500000000000000" pitchFamily="50" charset="0"/>
              </a:rPr>
              <a:t>Vídeo introdução</a:t>
            </a:r>
          </a:p>
          <a:p>
            <a:pPr marL="342900" indent="-342900">
              <a:buFont typeface="Arial" panose="020B0604020202020204" pitchFamily="34" charset="0"/>
              <a:buChar char="•"/>
            </a:pPr>
            <a:r>
              <a:rPr lang="pt-BR" sz="1800" dirty="0">
                <a:latin typeface="Exo 2" panose="00000500000000000000" pitchFamily="50" charset="0"/>
              </a:rPr>
              <a:t>Trilha de cursos</a:t>
            </a:r>
          </a:p>
          <a:p>
            <a:endParaRPr lang="pt-BR" sz="1800" dirty="0">
              <a:latin typeface="Exo 2" panose="00000500000000000000" pitchFamily="50" charset="0"/>
            </a:endParaRPr>
          </a:p>
        </p:txBody>
      </p:sp>
      <p:sp>
        <p:nvSpPr>
          <p:cNvPr id="35" name="Retângulo 34">
            <a:extLst>
              <a:ext uri="{FF2B5EF4-FFF2-40B4-BE49-F238E27FC236}">
                <a16:creationId xmlns:a16="http://schemas.microsoft.com/office/drawing/2014/main" id="{307A8164-7A68-4F80-B1A2-822CE5BCF087}"/>
              </a:ext>
            </a:extLst>
          </p:cNvPr>
          <p:cNvSpPr/>
          <p:nvPr/>
        </p:nvSpPr>
        <p:spPr>
          <a:xfrm>
            <a:off x="4800370" y="2194835"/>
            <a:ext cx="2927762" cy="738664"/>
          </a:xfrm>
          <a:prstGeom prst="rect">
            <a:avLst/>
          </a:prstGeom>
        </p:spPr>
        <p:txBody>
          <a:bodyPr wrap="square">
            <a:spAutoFit/>
          </a:bodyPr>
          <a:lstStyle/>
          <a:p>
            <a:pPr marL="342900" indent="-342900">
              <a:buFont typeface="Arial" panose="020B0604020202020204" pitchFamily="34" charset="0"/>
              <a:buChar char="•"/>
            </a:pPr>
            <a:r>
              <a:rPr lang="pt-BR" sz="1400" dirty="0">
                <a:latin typeface="Exo 2" panose="00000500000000000000" pitchFamily="50" charset="0"/>
              </a:rPr>
              <a:t>Verificar catálogo</a:t>
            </a:r>
          </a:p>
          <a:p>
            <a:pPr marL="342900" indent="-342900">
              <a:buFont typeface="Arial" panose="020B0604020202020204" pitchFamily="34" charset="0"/>
              <a:buChar char="•"/>
            </a:pPr>
            <a:r>
              <a:rPr lang="pt-BR" sz="1400" dirty="0">
                <a:latin typeface="Exo 2" panose="00000500000000000000" pitchFamily="50" charset="0"/>
              </a:rPr>
              <a:t>Selecionar curso</a:t>
            </a:r>
          </a:p>
          <a:p>
            <a:pPr marL="342900" indent="-342900">
              <a:buFont typeface="Arial" panose="020B0604020202020204" pitchFamily="34" charset="0"/>
              <a:buChar char="•"/>
            </a:pPr>
            <a:r>
              <a:rPr lang="pt-BR" sz="1400" dirty="0">
                <a:latin typeface="Exo 2" panose="00000500000000000000" pitchFamily="50" charset="0"/>
              </a:rPr>
              <a:t>Ingressar no curso</a:t>
            </a:r>
          </a:p>
        </p:txBody>
      </p:sp>
      <p:sp>
        <p:nvSpPr>
          <p:cNvPr id="36" name="Retângulo 35">
            <a:extLst>
              <a:ext uri="{FF2B5EF4-FFF2-40B4-BE49-F238E27FC236}">
                <a16:creationId xmlns:a16="http://schemas.microsoft.com/office/drawing/2014/main" id="{CFC60C23-2980-4067-95C1-70155077D925}"/>
              </a:ext>
            </a:extLst>
          </p:cNvPr>
          <p:cNvSpPr/>
          <p:nvPr/>
        </p:nvSpPr>
        <p:spPr>
          <a:xfrm>
            <a:off x="10387571" y="2233919"/>
            <a:ext cx="2674944" cy="954107"/>
          </a:xfrm>
          <a:prstGeom prst="rect">
            <a:avLst/>
          </a:prstGeom>
        </p:spPr>
        <p:txBody>
          <a:bodyPr wrap="square">
            <a:spAutoFit/>
          </a:bodyPr>
          <a:lstStyle/>
          <a:p>
            <a:pPr marL="342900" indent="-342900">
              <a:buFont typeface="Arial" panose="020B0604020202020204" pitchFamily="34" charset="0"/>
              <a:buChar char="•"/>
            </a:pPr>
            <a:r>
              <a:rPr lang="pt-BR" sz="1400" dirty="0">
                <a:latin typeface="Exo 2" panose="00000500000000000000" pitchFamily="50" charset="0"/>
              </a:rPr>
              <a:t>Acessar conteúdo</a:t>
            </a:r>
          </a:p>
          <a:p>
            <a:pPr marL="342900" indent="-342900">
              <a:buFont typeface="Arial" panose="020B0604020202020204" pitchFamily="34" charset="0"/>
              <a:buChar char="•"/>
            </a:pPr>
            <a:r>
              <a:rPr lang="pt-BR" sz="1400" dirty="0">
                <a:latin typeface="Exo 2" panose="00000500000000000000" pitchFamily="50" charset="0"/>
              </a:rPr>
              <a:t>Realizar os módulos</a:t>
            </a:r>
          </a:p>
          <a:p>
            <a:pPr marL="342900" indent="-342900">
              <a:buFont typeface="Arial" panose="020B0604020202020204" pitchFamily="34" charset="0"/>
              <a:buChar char="•"/>
            </a:pPr>
            <a:r>
              <a:rPr lang="pt-BR" sz="1400" dirty="0">
                <a:latin typeface="Exo 2" panose="00000500000000000000" pitchFamily="50" charset="0"/>
              </a:rPr>
              <a:t>Realizar teste</a:t>
            </a:r>
          </a:p>
          <a:p>
            <a:pPr marL="342900" indent="-342900">
              <a:buFont typeface="Arial" panose="020B0604020202020204" pitchFamily="34" charset="0"/>
              <a:buChar char="•"/>
            </a:pPr>
            <a:r>
              <a:rPr lang="pt-BR" sz="1400" dirty="0">
                <a:latin typeface="Exo 2" panose="00000500000000000000" pitchFamily="50" charset="0"/>
              </a:rPr>
              <a:t>Emitir certificado</a:t>
            </a:r>
          </a:p>
        </p:txBody>
      </p:sp>
      <p:sp>
        <p:nvSpPr>
          <p:cNvPr id="43" name="Retângulo 42">
            <a:extLst>
              <a:ext uri="{FF2B5EF4-FFF2-40B4-BE49-F238E27FC236}">
                <a16:creationId xmlns:a16="http://schemas.microsoft.com/office/drawing/2014/main" id="{AE5653DE-3D44-41A4-A25E-34C948C28C0F}"/>
              </a:ext>
            </a:extLst>
          </p:cNvPr>
          <p:cNvSpPr/>
          <p:nvPr/>
        </p:nvSpPr>
        <p:spPr>
          <a:xfrm>
            <a:off x="5149512" y="4613849"/>
            <a:ext cx="2037351" cy="923330"/>
          </a:xfrm>
          <a:prstGeom prst="rect">
            <a:avLst/>
          </a:prstGeom>
        </p:spPr>
        <p:txBody>
          <a:bodyPr wrap="square">
            <a:spAutoFit/>
          </a:bodyPr>
          <a:lstStyle/>
          <a:p>
            <a:pPr marL="342900" indent="-342900">
              <a:buFont typeface="Arial" panose="020B0604020202020204" pitchFamily="34" charset="0"/>
              <a:buChar char="•"/>
            </a:pPr>
            <a:r>
              <a:rPr lang="pt-BR" sz="1800" dirty="0">
                <a:latin typeface="Exo 2" panose="00000500000000000000" pitchFamily="50" charset="0"/>
              </a:rPr>
              <a:t>Satisfeito</a:t>
            </a:r>
          </a:p>
          <a:p>
            <a:pPr marL="342900" indent="-342900">
              <a:buFont typeface="Arial" panose="020B0604020202020204" pitchFamily="34" charset="0"/>
              <a:buChar char="•"/>
            </a:pPr>
            <a:r>
              <a:rPr lang="pt-BR" sz="1800" dirty="0">
                <a:latin typeface="Exo 2" panose="00000500000000000000" pitchFamily="50" charset="0"/>
              </a:rPr>
              <a:t>Contente</a:t>
            </a:r>
          </a:p>
          <a:p>
            <a:pPr marL="342900" indent="-342900">
              <a:buFont typeface="Arial" panose="020B0604020202020204" pitchFamily="34" charset="0"/>
              <a:buChar char="•"/>
            </a:pPr>
            <a:r>
              <a:rPr lang="pt-BR" sz="1800" dirty="0">
                <a:latin typeface="Exo 2" panose="00000500000000000000" pitchFamily="50" charset="0"/>
              </a:rPr>
              <a:t>Desafiado</a:t>
            </a:r>
          </a:p>
        </p:txBody>
      </p:sp>
      <p:sp>
        <p:nvSpPr>
          <p:cNvPr id="46" name="Retângulo 45">
            <a:extLst>
              <a:ext uri="{FF2B5EF4-FFF2-40B4-BE49-F238E27FC236}">
                <a16:creationId xmlns:a16="http://schemas.microsoft.com/office/drawing/2014/main" id="{F5B18F60-0575-4D19-9FC6-01A00841DB3C}"/>
              </a:ext>
            </a:extLst>
          </p:cNvPr>
          <p:cNvSpPr/>
          <p:nvPr/>
        </p:nvSpPr>
        <p:spPr>
          <a:xfrm>
            <a:off x="10187170" y="4663904"/>
            <a:ext cx="2037351" cy="923330"/>
          </a:xfrm>
          <a:prstGeom prst="rect">
            <a:avLst/>
          </a:prstGeom>
        </p:spPr>
        <p:txBody>
          <a:bodyPr wrap="square">
            <a:spAutoFit/>
          </a:bodyPr>
          <a:lstStyle/>
          <a:p>
            <a:pPr marL="342900" indent="-342900">
              <a:buFont typeface="Arial" panose="020B0604020202020204" pitchFamily="34" charset="0"/>
              <a:buChar char="•"/>
            </a:pPr>
            <a:r>
              <a:rPr lang="pt-BR" sz="1800" dirty="0">
                <a:latin typeface="Exo 2" panose="00000500000000000000" pitchFamily="50" charset="0"/>
              </a:rPr>
              <a:t>Realizado</a:t>
            </a:r>
          </a:p>
          <a:p>
            <a:pPr marL="342900" indent="-342900">
              <a:buFont typeface="Arial" panose="020B0604020202020204" pitchFamily="34" charset="0"/>
              <a:buChar char="•"/>
            </a:pPr>
            <a:r>
              <a:rPr lang="pt-BR" sz="1800" dirty="0">
                <a:latin typeface="Exo 2" panose="00000500000000000000" pitchFamily="50" charset="0"/>
              </a:rPr>
              <a:t>Feliz</a:t>
            </a:r>
          </a:p>
          <a:p>
            <a:pPr marL="342900" indent="-342900">
              <a:buFont typeface="Arial" panose="020B0604020202020204" pitchFamily="34" charset="0"/>
              <a:buChar char="•"/>
            </a:pPr>
            <a:r>
              <a:rPr lang="pt-BR" sz="1800" dirty="0">
                <a:latin typeface="Exo 2" panose="00000500000000000000" pitchFamily="50" charset="0"/>
              </a:rPr>
              <a:t>Confiante</a:t>
            </a:r>
          </a:p>
        </p:txBody>
      </p:sp>
      <p:sp>
        <p:nvSpPr>
          <p:cNvPr id="48" name="Retângulo 47">
            <a:extLst>
              <a:ext uri="{FF2B5EF4-FFF2-40B4-BE49-F238E27FC236}">
                <a16:creationId xmlns:a16="http://schemas.microsoft.com/office/drawing/2014/main" id="{A13EF3BA-5EF5-4325-BCD9-65A8854B481B}"/>
              </a:ext>
            </a:extLst>
          </p:cNvPr>
          <p:cNvSpPr/>
          <p:nvPr/>
        </p:nvSpPr>
        <p:spPr>
          <a:xfrm>
            <a:off x="2517683" y="5844177"/>
            <a:ext cx="2547990" cy="1200329"/>
          </a:xfrm>
          <a:prstGeom prst="rect">
            <a:avLst/>
          </a:prstGeom>
        </p:spPr>
        <p:txBody>
          <a:bodyPr wrap="square">
            <a:spAutoFit/>
          </a:bodyPr>
          <a:lstStyle/>
          <a:p>
            <a:pPr marL="342900" indent="-342900">
              <a:buFont typeface="Arial" panose="020B0604020202020204" pitchFamily="34" charset="0"/>
              <a:buChar char="•"/>
            </a:pPr>
            <a:r>
              <a:rPr lang="pt-BR" sz="1800" dirty="0">
                <a:latin typeface="Exo 2" panose="00000500000000000000" pitchFamily="50" charset="0"/>
              </a:rPr>
              <a:t>Sugestões de cursos</a:t>
            </a:r>
          </a:p>
          <a:p>
            <a:pPr marL="342900" indent="-342900">
              <a:buFont typeface="Arial" panose="020B0604020202020204" pitchFamily="34" charset="0"/>
              <a:buChar char="•"/>
            </a:pPr>
            <a:r>
              <a:rPr lang="pt-BR" sz="1800" dirty="0">
                <a:latin typeface="Exo 2" panose="00000500000000000000" pitchFamily="50" charset="0"/>
              </a:rPr>
              <a:t>Opções de idioma</a:t>
            </a:r>
          </a:p>
          <a:p>
            <a:pPr marL="342900" indent="-342900">
              <a:buFont typeface="Arial" panose="020B0604020202020204" pitchFamily="34" charset="0"/>
              <a:buChar char="•"/>
            </a:pPr>
            <a:r>
              <a:rPr lang="pt-BR" sz="1800" dirty="0">
                <a:latin typeface="Exo 2" panose="00000500000000000000" pitchFamily="50" charset="0"/>
              </a:rPr>
              <a:t>Interação com o usuário</a:t>
            </a:r>
          </a:p>
        </p:txBody>
      </p:sp>
      <p:sp>
        <p:nvSpPr>
          <p:cNvPr id="53" name="Retângulo 52">
            <a:extLst>
              <a:ext uri="{FF2B5EF4-FFF2-40B4-BE49-F238E27FC236}">
                <a16:creationId xmlns:a16="http://schemas.microsoft.com/office/drawing/2014/main" id="{BF297B63-54AB-4ADC-9572-3E0B555E5B51}"/>
              </a:ext>
            </a:extLst>
          </p:cNvPr>
          <p:cNvSpPr/>
          <p:nvPr/>
        </p:nvSpPr>
        <p:spPr>
          <a:xfrm>
            <a:off x="10174186" y="5916543"/>
            <a:ext cx="2888329" cy="1200329"/>
          </a:xfrm>
          <a:prstGeom prst="rect">
            <a:avLst/>
          </a:prstGeom>
        </p:spPr>
        <p:txBody>
          <a:bodyPr wrap="square">
            <a:spAutoFit/>
          </a:bodyPr>
          <a:lstStyle/>
          <a:p>
            <a:pPr marL="342900" indent="-342900">
              <a:buFont typeface="Arial" panose="020B0604020202020204" pitchFamily="34" charset="0"/>
              <a:buChar char="•"/>
            </a:pPr>
            <a:r>
              <a:rPr lang="pt-BR" sz="1800" dirty="0">
                <a:latin typeface="Exo 2" panose="00000500000000000000" pitchFamily="50" charset="0"/>
              </a:rPr>
              <a:t>Enviar relatório de desempenho.</a:t>
            </a:r>
          </a:p>
          <a:p>
            <a:pPr marL="342900" indent="-342900">
              <a:buFont typeface="Arial" panose="020B0604020202020204" pitchFamily="34" charset="0"/>
              <a:buChar char="•"/>
            </a:pPr>
            <a:r>
              <a:rPr lang="pt-BR" sz="1800" dirty="0">
                <a:latin typeface="Exo 2" panose="00000500000000000000" pitchFamily="50" charset="0"/>
              </a:rPr>
              <a:t>Gerar selo de graduação.</a:t>
            </a:r>
          </a:p>
          <a:p>
            <a:pPr marL="342900" indent="-342900">
              <a:buFont typeface="Arial" panose="020B0604020202020204" pitchFamily="34" charset="0"/>
              <a:buChar char="•"/>
            </a:pPr>
            <a:r>
              <a:rPr lang="pt-BR" sz="1800" dirty="0">
                <a:latin typeface="Exo 2" panose="00000500000000000000" pitchFamily="50" charset="0"/>
              </a:rPr>
              <a:t>Obter pontuação</a:t>
            </a:r>
          </a:p>
        </p:txBody>
      </p:sp>
      <p:pic>
        <p:nvPicPr>
          <p:cNvPr id="54" name="Gráfico 53" descr="Rosto surpreso sem preenchimento ">
            <a:extLst>
              <a:ext uri="{FF2B5EF4-FFF2-40B4-BE49-F238E27FC236}">
                <a16:creationId xmlns:a16="http://schemas.microsoft.com/office/drawing/2014/main" id="{AE8B1E42-40E2-4460-8D1F-6187FA366E7D}"/>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5551682" y="3313674"/>
            <a:ext cx="914400" cy="914400"/>
          </a:xfrm>
          <a:prstGeom prst="rect">
            <a:avLst/>
          </a:prstGeom>
        </p:spPr>
      </p:pic>
      <p:sp>
        <p:nvSpPr>
          <p:cNvPr id="42" name="Retângulo 34">
            <a:extLst>
              <a:ext uri="{FF2B5EF4-FFF2-40B4-BE49-F238E27FC236}">
                <a16:creationId xmlns:a16="http://schemas.microsoft.com/office/drawing/2014/main" id="{59D4AA2A-885D-4E5E-B7C7-5A39CF5DB2EB}"/>
              </a:ext>
            </a:extLst>
          </p:cNvPr>
          <p:cNvSpPr/>
          <p:nvPr/>
        </p:nvSpPr>
        <p:spPr>
          <a:xfrm>
            <a:off x="7475312" y="2221296"/>
            <a:ext cx="2927762" cy="738664"/>
          </a:xfrm>
          <a:prstGeom prst="rect">
            <a:avLst/>
          </a:prstGeom>
        </p:spPr>
        <p:txBody>
          <a:bodyPr wrap="square">
            <a:spAutoFit/>
          </a:bodyPr>
          <a:lstStyle/>
          <a:p>
            <a:pPr marL="342900" indent="-342900">
              <a:buFont typeface="Arial" panose="020B0604020202020204" pitchFamily="34" charset="0"/>
              <a:buChar char="•"/>
            </a:pPr>
            <a:r>
              <a:rPr lang="pt-BR" sz="1400" dirty="0">
                <a:latin typeface="Exo 2" panose="00000500000000000000" pitchFamily="50" charset="0"/>
              </a:rPr>
              <a:t>Adicionar curso</a:t>
            </a:r>
          </a:p>
          <a:p>
            <a:pPr marL="342900" indent="-342900">
              <a:buFont typeface="Arial" panose="020B0604020202020204" pitchFamily="34" charset="0"/>
              <a:buChar char="•"/>
            </a:pPr>
            <a:r>
              <a:rPr lang="pt-BR" sz="1400" dirty="0">
                <a:latin typeface="Exo 2" panose="00000500000000000000" pitchFamily="50" charset="0"/>
              </a:rPr>
              <a:t>Solicitar Voucher caso necessário</a:t>
            </a:r>
          </a:p>
          <a:p>
            <a:pPr marL="342900" indent="-342900">
              <a:buFont typeface="Arial" panose="020B0604020202020204" pitchFamily="34" charset="0"/>
              <a:buChar char="•"/>
            </a:pPr>
            <a:r>
              <a:rPr lang="pt-BR" sz="1400" dirty="0">
                <a:latin typeface="Exo 2" panose="00000500000000000000" pitchFamily="50" charset="0"/>
              </a:rPr>
              <a:t>Confirmar pagamento</a:t>
            </a:r>
          </a:p>
        </p:txBody>
      </p:sp>
      <p:sp>
        <p:nvSpPr>
          <p:cNvPr id="56" name="Retângulo 42">
            <a:extLst>
              <a:ext uri="{FF2B5EF4-FFF2-40B4-BE49-F238E27FC236}">
                <a16:creationId xmlns:a16="http://schemas.microsoft.com/office/drawing/2014/main" id="{793136FD-7477-4BAC-86A6-82767D7A52FC}"/>
              </a:ext>
            </a:extLst>
          </p:cNvPr>
          <p:cNvSpPr/>
          <p:nvPr/>
        </p:nvSpPr>
        <p:spPr>
          <a:xfrm>
            <a:off x="7728132" y="4663904"/>
            <a:ext cx="2037351" cy="923330"/>
          </a:xfrm>
          <a:prstGeom prst="rect">
            <a:avLst/>
          </a:prstGeom>
        </p:spPr>
        <p:txBody>
          <a:bodyPr wrap="square">
            <a:spAutoFit/>
          </a:bodyPr>
          <a:lstStyle/>
          <a:p>
            <a:pPr marL="342900" indent="-342900">
              <a:buFont typeface="Arial" panose="020B0604020202020204" pitchFamily="34" charset="0"/>
              <a:buChar char="•"/>
            </a:pPr>
            <a:r>
              <a:rPr lang="pt-BR" sz="1800" dirty="0">
                <a:latin typeface="Exo 2" panose="00000500000000000000" pitchFamily="50" charset="0"/>
              </a:rPr>
              <a:t>Interessado</a:t>
            </a:r>
          </a:p>
          <a:p>
            <a:pPr marL="342900" indent="-342900">
              <a:buFont typeface="Arial" panose="020B0604020202020204" pitchFamily="34" charset="0"/>
              <a:buChar char="•"/>
            </a:pPr>
            <a:r>
              <a:rPr lang="pt-BR" sz="1800" dirty="0">
                <a:latin typeface="Exo 2" panose="00000500000000000000" pitchFamily="50" charset="0"/>
              </a:rPr>
              <a:t>Animado</a:t>
            </a:r>
          </a:p>
          <a:p>
            <a:pPr marL="342900" indent="-342900">
              <a:buFont typeface="Arial" panose="020B0604020202020204" pitchFamily="34" charset="0"/>
              <a:buChar char="•"/>
            </a:pPr>
            <a:r>
              <a:rPr lang="pt-BR" sz="1800" dirty="0">
                <a:latin typeface="Exo 2" panose="00000500000000000000" pitchFamily="50" charset="0"/>
              </a:rPr>
              <a:t>Apreensivo</a:t>
            </a:r>
          </a:p>
        </p:txBody>
      </p:sp>
      <p:sp>
        <p:nvSpPr>
          <p:cNvPr id="57" name="Retângulo 51">
            <a:extLst>
              <a:ext uri="{FF2B5EF4-FFF2-40B4-BE49-F238E27FC236}">
                <a16:creationId xmlns:a16="http://schemas.microsoft.com/office/drawing/2014/main" id="{12E1EC01-441C-44C0-BE23-B9233B86D4D7}"/>
              </a:ext>
            </a:extLst>
          </p:cNvPr>
          <p:cNvSpPr/>
          <p:nvPr/>
        </p:nvSpPr>
        <p:spPr>
          <a:xfrm>
            <a:off x="7668559" y="5846455"/>
            <a:ext cx="2622704" cy="2031325"/>
          </a:xfrm>
          <a:prstGeom prst="rect">
            <a:avLst/>
          </a:prstGeom>
        </p:spPr>
        <p:txBody>
          <a:bodyPr wrap="square">
            <a:spAutoFit/>
          </a:bodyPr>
          <a:lstStyle/>
          <a:p>
            <a:pPr marL="342900" indent="-342900">
              <a:buFont typeface="Arial" panose="020B0604020202020204" pitchFamily="34" charset="0"/>
              <a:buChar char="•"/>
            </a:pPr>
            <a:r>
              <a:rPr lang="pt-BR" sz="1800" dirty="0">
                <a:latin typeface="Exo 2" panose="00000500000000000000" pitchFamily="50" charset="0"/>
              </a:rPr>
              <a:t>Catálogos personalizados</a:t>
            </a:r>
          </a:p>
          <a:p>
            <a:pPr marL="342900" indent="-342900">
              <a:buFont typeface="Arial" panose="020B0604020202020204" pitchFamily="34" charset="0"/>
              <a:buChar char="•"/>
            </a:pPr>
            <a:r>
              <a:rPr lang="pt-BR" sz="1800" dirty="0">
                <a:latin typeface="Exo 2" panose="00000500000000000000" pitchFamily="50" charset="0"/>
              </a:rPr>
              <a:t>Níveis de especialidade</a:t>
            </a:r>
          </a:p>
          <a:p>
            <a:pPr marL="342900" indent="-342900">
              <a:buFont typeface="Arial" panose="020B0604020202020204" pitchFamily="34" charset="0"/>
              <a:buChar char="•"/>
            </a:pPr>
            <a:r>
              <a:rPr lang="pt-BR" sz="1800" dirty="0">
                <a:latin typeface="Exo 2" panose="00000500000000000000" pitchFamily="50" charset="0"/>
              </a:rPr>
              <a:t>Disponibilizar voucher</a:t>
            </a:r>
          </a:p>
          <a:p>
            <a:pPr marL="342900" indent="-342900">
              <a:buFont typeface="Arial" panose="020B0604020202020204" pitchFamily="34" charset="0"/>
              <a:buChar char="•"/>
            </a:pPr>
            <a:endParaRPr lang="pt-BR" sz="1800" dirty="0">
              <a:latin typeface="Exo 2" panose="00000500000000000000" pitchFamily="50" charset="0"/>
            </a:endParaRPr>
          </a:p>
        </p:txBody>
      </p:sp>
    </p:spTree>
    <p:extLst>
      <p:ext uri="{BB962C8B-B14F-4D97-AF65-F5344CB8AC3E}">
        <p14:creationId xmlns:p14="http://schemas.microsoft.com/office/powerpoint/2010/main" val="6229265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sz="quarter" idx="4"/>
          </p:nvPr>
        </p:nvSpPr>
        <p:spPr/>
        <p:txBody>
          <a:bodyPr/>
          <a:lstStyle/>
          <a:p>
            <a:pPr>
              <a:defRPr/>
            </a:pPr>
            <a:fld id="{B66251D2-9488-44CD-87B4-F793A73C4A01}" type="slidenum">
              <a:rPr lang="pt-BR" smtClean="0"/>
              <a:pPr>
                <a:defRPr/>
              </a:pPr>
              <a:t>28</a:t>
            </a:fld>
            <a:endParaRPr lang="pt-BR" sz="880" dirty="0"/>
          </a:p>
        </p:txBody>
      </p:sp>
      <p:sp>
        <p:nvSpPr>
          <p:cNvPr id="4" name="Espaço Reservado para Texto 3"/>
          <p:cNvSpPr>
            <a:spLocks noGrp="1"/>
          </p:cNvSpPr>
          <p:nvPr>
            <p:ph type="body" sz="quarter" idx="13"/>
          </p:nvPr>
        </p:nvSpPr>
        <p:spPr/>
        <p:txBody>
          <a:bodyPr/>
          <a:lstStyle/>
          <a:p>
            <a:r>
              <a:rPr lang="pt-BR" dirty="0"/>
              <a:t>Jornada – Simplificada - Udemy</a:t>
            </a:r>
          </a:p>
        </p:txBody>
      </p:sp>
      <p:sp>
        <p:nvSpPr>
          <p:cNvPr id="7" name="Seta: Pentágono 6">
            <a:extLst>
              <a:ext uri="{FF2B5EF4-FFF2-40B4-BE49-F238E27FC236}">
                <a16:creationId xmlns:a16="http://schemas.microsoft.com/office/drawing/2014/main" id="{FFD3DC5B-CCF8-4D95-A962-9E9AD67FABBC}"/>
              </a:ext>
            </a:extLst>
          </p:cNvPr>
          <p:cNvSpPr/>
          <p:nvPr/>
        </p:nvSpPr>
        <p:spPr>
          <a:xfrm>
            <a:off x="2630901" y="1339514"/>
            <a:ext cx="2518611" cy="625642"/>
          </a:xfrm>
          <a:prstGeom prst="homePlate">
            <a:avLst/>
          </a:prstGeom>
          <a:solidFill>
            <a:srgbClr val="32B9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Pesquisar</a:t>
            </a:r>
          </a:p>
          <a:p>
            <a:pPr algn="ctr"/>
            <a:r>
              <a:rPr lang="pt-BR" dirty="0"/>
              <a:t>Curso</a:t>
            </a:r>
          </a:p>
        </p:txBody>
      </p:sp>
      <p:sp>
        <p:nvSpPr>
          <p:cNvPr id="8" name="Seta: Pentágono 7">
            <a:extLst>
              <a:ext uri="{FF2B5EF4-FFF2-40B4-BE49-F238E27FC236}">
                <a16:creationId xmlns:a16="http://schemas.microsoft.com/office/drawing/2014/main" id="{1246D602-D2E6-4673-951D-352CAEA74EC5}"/>
              </a:ext>
            </a:extLst>
          </p:cNvPr>
          <p:cNvSpPr/>
          <p:nvPr/>
        </p:nvSpPr>
        <p:spPr>
          <a:xfrm>
            <a:off x="5149512" y="1339514"/>
            <a:ext cx="2518611" cy="625642"/>
          </a:xfrm>
          <a:prstGeom prst="homePlate">
            <a:avLst/>
          </a:prstGeom>
          <a:solidFill>
            <a:srgbClr val="32B9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Adquirir </a:t>
            </a:r>
          </a:p>
          <a:p>
            <a:pPr algn="ctr"/>
            <a:r>
              <a:rPr lang="pt-BR" dirty="0"/>
              <a:t>Curso</a:t>
            </a:r>
          </a:p>
        </p:txBody>
      </p:sp>
      <p:sp>
        <p:nvSpPr>
          <p:cNvPr id="9" name="Seta: Pentágono 8">
            <a:extLst>
              <a:ext uri="{FF2B5EF4-FFF2-40B4-BE49-F238E27FC236}">
                <a16:creationId xmlns:a16="http://schemas.microsoft.com/office/drawing/2014/main" id="{A8CAF408-7AEF-46A5-BE2C-9BE73369B7E1}"/>
              </a:ext>
            </a:extLst>
          </p:cNvPr>
          <p:cNvSpPr/>
          <p:nvPr/>
        </p:nvSpPr>
        <p:spPr>
          <a:xfrm>
            <a:off x="7712628" y="1339514"/>
            <a:ext cx="2518611" cy="625642"/>
          </a:xfrm>
          <a:prstGeom prst="homePlate">
            <a:avLst/>
          </a:prstGeom>
          <a:solidFill>
            <a:srgbClr val="32B9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Realizar</a:t>
            </a:r>
          </a:p>
          <a:p>
            <a:pPr algn="ctr"/>
            <a:r>
              <a:rPr lang="pt-BR" dirty="0"/>
              <a:t>Curso</a:t>
            </a:r>
          </a:p>
        </p:txBody>
      </p:sp>
      <p:sp>
        <p:nvSpPr>
          <p:cNvPr id="10" name="Seta: Pentágono 9">
            <a:extLst>
              <a:ext uri="{FF2B5EF4-FFF2-40B4-BE49-F238E27FC236}">
                <a16:creationId xmlns:a16="http://schemas.microsoft.com/office/drawing/2014/main" id="{2E5D830F-E594-4A4E-865A-ED3EF8AED2C7}"/>
              </a:ext>
            </a:extLst>
          </p:cNvPr>
          <p:cNvSpPr/>
          <p:nvPr/>
        </p:nvSpPr>
        <p:spPr>
          <a:xfrm>
            <a:off x="10319471" y="1339514"/>
            <a:ext cx="2518611" cy="625642"/>
          </a:xfrm>
          <a:prstGeom prst="homePlate">
            <a:avLst/>
          </a:prstGeom>
          <a:solidFill>
            <a:srgbClr val="32B9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Verificar </a:t>
            </a:r>
          </a:p>
          <a:p>
            <a:pPr algn="ctr"/>
            <a:r>
              <a:rPr lang="pt-BR" dirty="0"/>
              <a:t>Certificado</a:t>
            </a:r>
          </a:p>
        </p:txBody>
      </p:sp>
      <p:cxnSp>
        <p:nvCxnSpPr>
          <p:cNvPr id="13" name="Conector reto 12">
            <a:extLst>
              <a:ext uri="{FF2B5EF4-FFF2-40B4-BE49-F238E27FC236}">
                <a16:creationId xmlns:a16="http://schemas.microsoft.com/office/drawing/2014/main" id="{230C587B-167A-4046-8193-FE5D0F2BD5AD}"/>
              </a:ext>
            </a:extLst>
          </p:cNvPr>
          <p:cNvCxnSpPr/>
          <p:nvPr/>
        </p:nvCxnSpPr>
        <p:spPr>
          <a:xfrm>
            <a:off x="94082" y="2223798"/>
            <a:ext cx="12744000" cy="0"/>
          </a:xfrm>
          <a:prstGeom prst="line">
            <a:avLst/>
          </a:prstGeom>
          <a:ln>
            <a:solidFill>
              <a:srgbClr val="32B9CD"/>
            </a:solidFill>
          </a:ln>
        </p:spPr>
        <p:style>
          <a:lnRef idx="1">
            <a:schemeClr val="accent1"/>
          </a:lnRef>
          <a:fillRef idx="0">
            <a:schemeClr val="accent1"/>
          </a:fillRef>
          <a:effectRef idx="0">
            <a:schemeClr val="accent1"/>
          </a:effectRef>
          <a:fontRef idx="minor">
            <a:schemeClr val="tx1"/>
          </a:fontRef>
        </p:style>
      </p:cxnSp>
      <p:sp>
        <p:nvSpPr>
          <p:cNvPr id="14" name="Retângulo 13">
            <a:extLst>
              <a:ext uri="{FF2B5EF4-FFF2-40B4-BE49-F238E27FC236}">
                <a16:creationId xmlns:a16="http://schemas.microsoft.com/office/drawing/2014/main" id="{C76ED18D-BAB8-4623-9F47-429CD0C89156}"/>
              </a:ext>
            </a:extLst>
          </p:cNvPr>
          <p:cNvSpPr/>
          <p:nvPr/>
        </p:nvSpPr>
        <p:spPr>
          <a:xfrm>
            <a:off x="2630901" y="2280449"/>
            <a:ext cx="2184972" cy="738664"/>
          </a:xfrm>
          <a:prstGeom prst="rect">
            <a:avLst/>
          </a:prstGeom>
        </p:spPr>
        <p:txBody>
          <a:bodyPr wrap="square">
            <a:spAutoFit/>
          </a:bodyPr>
          <a:lstStyle/>
          <a:p>
            <a:pPr marL="342900" indent="-342900">
              <a:buFont typeface="Arial" panose="020B0604020202020204" pitchFamily="34" charset="0"/>
              <a:buChar char="•"/>
            </a:pPr>
            <a:r>
              <a:rPr lang="pt-BR" sz="1400" dirty="0">
                <a:latin typeface="Exo 2" panose="00000500000000000000" pitchFamily="50" charset="0"/>
              </a:rPr>
              <a:t>Escolher curso</a:t>
            </a:r>
          </a:p>
          <a:p>
            <a:pPr marL="342900" indent="-342900">
              <a:buFont typeface="Arial" panose="020B0604020202020204" pitchFamily="34" charset="0"/>
              <a:buChar char="•"/>
            </a:pPr>
            <a:r>
              <a:rPr lang="pt-BR" sz="1400" dirty="0">
                <a:latin typeface="Exo 2" panose="00000500000000000000" pitchFamily="50" charset="0"/>
              </a:rPr>
              <a:t>Cadastrar </a:t>
            </a:r>
          </a:p>
          <a:p>
            <a:pPr marL="342900" indent="-342900">
              <a:buFont typeface="Arial" panose="020B0604020202020204" pitchFamily="34" charset="0"/>
              <a:buChar char="•"/>
            </a:pPr>
            <a:r>
              <a:rPr lang="pt-BR" sz="1400" dirty="0">
                <a:latin typeface="Exo 2" panose="00000500000000000000" pitchFamily="50" charset="0"/>
              </a:rPr>
              <a:t>Login</a:t>
            </a:r>
          </a:p>
        </p:txBody>
      </p:sp>
      <p:cxnSp>
        <p:nvCxnSpPr>
          <p:cNvPr id="15" name="Conector reto 14">
            <a:extLst>
              <a:ext uri="{FF2B5EF4-FFF2-40B4-BE49-F238E27FC236}">
                <a16:creationId xmlns:a16="http://schemas.microsoft.com/office/drawing/2014/main" id="{E8282CFB-9587-4BFA-A168-54B336E1D1FD}"/>
              </a:ext>
            </a:extLst>
          </p:cNvPr>
          <p:cNvCxnSpPr/>
          <p:nvPr/>
        </p:nvCxnSpPr>
        <p:spPr>
          <a:xfrm>
            <a:off x="248653" y="3205592"/>
            <a:ext cx="12744000" cy="0"/>
          </a:xfrm>
          <a:prstGeom prst="line">
            <a:avLst/>
          </a:prstGeom>
          <a:ln>
            <a:solidFill>
              <a:srgbClr val="32B9CD"/>
            </a:solidFill>
          </a:ln>
        </p:spPr>
        <p:style>
          <a:lnRef idx="1">
            <a:schemeClr val="accent1"/>
          </a:lnRef>
          <a:fillRef idx="0">
            <a:schemeClr val="accent1"/>
          </a:fillRef>
          <a:effectRef idx="0">
            <a:schemeClr val="accent1"/>
          </a:effectRef>
          <a:fontRef idx="minor">
            <a:schemeClr val="tx1"/>
          </a:fontRef>
        </p:style>
      </p:cxnSp>
      <p:sp>
        <p:nvSpPr>
          <p:cNvPr id="17" name="Retângulo 16">
            <a:extLst>
              <a:ext uri="{FF2B5EF4-FFF2-40B4-BE49-F238E27FC236}">
                <a16:creationId xmlns:a16="http://schemas.microsoft.com/office/drawing/2014/main" id="{E924F593-86B6-43D8-BBC2-C83416E7E647}"/>
              </a:ext>
            </a:extLst>
          </p:cNvPr>
          <p:cNvSpPr/>
          <p:nvPr/>
        </p:nvSpPr>
        <p:spPr>
          <a:xfrm>
            <a:off x="248653" y="1283364"/>
            <a:ext cx="2184972" cy="769441"/>
          </a:xfrm>
          <a:prstGeom prst="rect">
            <a:avLst/>
          </a:prstGeom>
        </p:spPr>
        <p:txBody>
          <a:bodyPr wrap="square">
            <a:spAutoFit/>
          </a:bodyPr>
          <a:lstStyle/>
          <a:p>
            <a:r>
              <a:rPr lang="pt-BR" sz="2800" b="1" dirty="0">
                <a:solidFill>
                  <a:srgbClr val="E6005A"/>
                </a:solidFill>
                <a:latin typeface="Exo 2" panose="00000500000000000000" pitchFamily="50" charset="0"/>
              </a:rPr>
              <a:t>Fases </a:t>
            </a:r>
            <a:r>
              <a:rPr lang="pt-BR" sz="1600" b="1" dirty="0">
                <a:solidFill>
                  <a:srgbClr val="E6005A"/>
                </a:solidFill>
                <a:latin typeface="Exo 2" panose="00000500000000000000" pitchFamily="50" charset="0"/>
              </a:rPr>
              <a:t>(utilizador)</a:t>
            </a:r>
          </a:p>
        </p:txBody>
      </p:sp>
      <p:sp>
        <p:nvSpPr>
          <p:cNvPr id="18" name="Retângulo 17">
            <a:extLst>
              <a:ext uri="{FF2B5EF4-FFF2-40B4-BE49-F238E27FC236}">
                <a16:creationId xmlns:a16="http://schemas.microsoft.com/office/drawing/2014/main" id="{56D4EF9F-24DA-4535-8158-6E054700D6C9}"/>
              </a:ext>
            </a:extLst>
          </p:cNvPr>
          <p:cNvSpPr/>
          <p:nvPr/>
        </p:nvSpPr>
        <p:spPr>
          <a:xfrm>
            <a:off x="248653" y="2163934"/>
            <a:ext cx="2184972" cy="800219"/>
          </a:xfrm>
          <a:prstGeom prst="rect">
            <a:avLst/>
          </a:prstGeom>
        </p:spPr>
        <p:txBody>
          <a:bodyPr wrap="square">
            <a:spAutoFit/>
          </a:bodyPr>
          <a:lstStyle/>
          <a:p>
            <a:r>
              <a:rPr lang="pt-BR" sz="2800" b="1" dirty="0">
                <a:solidFill>
                  <a:srgbClr val="E6005A"/>
                </a:solidFill>
                <a:latin typeface="Exo 2" panose="00000500000000000000" pitchFamily="50" charset="0"/>
              </a:rPr>
              <a:t>Faz</a:t>
            </a:r>
          </a:p>
          <a:p>
            <a:r>
              <a:rPr lang="pt-BR" sz="1800" b="1" dirty="0">
                <a:solidFill>
                  <a:srgbClr val="E6005A"/>
                </a:solidFill>
                <a:latin typeface="Exo 2" panose="00000500000000000000" pitchFamily="50" charset="0"/>
              </a:rPr>
              <a:t>(ações do usuário) </a:t>
            </a:r>
          </a:p>
        </p:txBody>
      </p:sp>
      <p:pic>
        <p:nvPicPr>
          <p:cNvPr id="22" name="Gráfico 21" descr="Rosto neutro sem preenchimento ">
            <a:extLst>
              <a:ext uri="{FF2B5EF4-FFF2-40B4-BE49-F238E27FC236}">
                <a16:creationId xmlns:a16="http://schemas.microsoft.com/office/drawing/2014/main" id="{2C27A70E-C36E-4254-A687-402AE3A162C4}"/>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514733" y="3347684"/>
            <a:ext cx="914400" cy="914400"/>
          </a:xfrm>
          <a:prstGeom prst="rect">
            <a:avLst/>
          </a:prstGeom>
        </p:spPr>
      </p:pic>
      <p:pic>
        <p:nvPicPr>
          <p:cNvPr id="26" name="Gráfico 25" descr="Rosto sorrindo sem preenchimento ">
            <a:extLst>
              <a:ext uri="{FF2B5EF4-FFF2-40B4-BE49-F238E27FC236}">
                <a16:creationId xmlns:a16="http://schemas.microsoft.com/office/drawing/2014/main" id="{A5F4DB79-35CD-4BA7-B77B-3031D31D50BC}"/>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791546" y="3305857"/>
            <a:ext cx="914400" cy="914400"/>
          </a:xfrm>
          <a:prstGeom prst="rect">
            <a:avLst/>
          </a:prstGeom>
        </p:spPr>
      </p:pic>
      <p:pic>
        <p:nvPicPr>
          <p:cNvPr id="29" name="Gráfico 28" descr="Rosto sorridente sem preenchimento ">
            <a:extLst>
              <a:ext uri="{FF2B5EF4-FFF2-40B4-BE49-F238E27FC236}">
                <a16:creationId xmlns:a16="http://schemas.microsoft.com/office/drawing/2014/main" id="{19B3DCB4-A744-41A9-9082-4FA04F7F8229}"/>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109834" y="3241834"/>
            <a:ext cx="914400" cy="914400"/>
          </a:xfrm>
          <a:prstGeom prst="rect">
            <a:avLst/>
          </a:prstGeom>
        </p:spPr>
      </p:pic>
      <p:sp>
        <p:nvSpPr>
          <p:cNvPr id="30" name="Retângulo 29">
            <a:extLst>
              <a:ext uri="{FF2B5EF4-FFF2-40B4-BE49-F238E27FC236}">
                <a16:creationId xmlns:a16="http://schemas.microsoft.com/office/drawing/2014/main" id="{A54099A1-86BA-49DD-921E-A12E1EA75F22}"/>
              </a:ext>
            </a:extLst>
          </p:cNvPr>
          <p:cNvSpPr/>
          <p:nvPr/>
        </p:nvSpPr>
        <p:spPr>
          <a:xfrm>
            <a:off x="248653" y="3295700"/>
            <a:ext cx="2382248" cy="830997"/>
          </a:xfrm>
          <a:prstGeom prst="rect">
            <a:avLst/>
          </a:prstGeom>
        </p:spPr>
        <p:txBody>
          <a:bodyPr wrap="square">
            <a:spAutoFit/>
          </a:bodyPr>
          <a:lstStyle/>
          <a:p>
            <a:r>
              <a:rPr lang="pt-BR" sz="2800" b="1" dirty="0">
                <a:solidFill>
                  <a:srgbClr val="E6005A"/>
                </a:solidFill>
                <a:latin typeface="Exo 2" panose="00000500000000000000" pitchFamily="50" charset="0"/>
              </a:rPr>
              <a:t>Sente</a:t>
            </a:r>
          </a:p>
          <a:p>
            <a:r>
              <a:rPr lang="pt-BR" sz="2000" b="1" dirty="0">
                <a:solidFill>
                  <a:srgbClr val="E6005A"/>
                </a:solidFill>
                <a:latin typeface="Exo 2" panose="00000500000000000000" pitchFamily="50" charset="0"/>
              </a:rPr>
              <a:t>(dores do usuário) </a:t>
            </a:r>
          </a:p>
        </p:txBody>
      </p:sp>
      <p:cxnSp>
        <p:nvCxnSpPr>
          <p:cNvPr id="31" name="Conector reto 30">
            <a:extLst>
              <a:ext uri="{FF2B5EF4-FFF2-40B4-BE49-F238E27FC236}">
                <a16:creationId xmlns:a16="http://schemas.microsoft.com/office/drawing/2014/main" id="{CC0D5044-B87E-4741-83CC-572EC6DF96A2}"/>
              </a:ext>
            </a:extLst>
          </p:cNvPr>
          <p:cNvCxnSpPr/>
          <p:nvPr/>
        </p:nvCxnSpPr>
        <p:spPr>
          <a:xfrm>
            <a:off x="248653" y="4320521"/>
            <a:ext cx="12744000" cy="0"/>
          </a:xfrm>
          <a:prstGeom prst="line">
            <a:avLst/>
          </a:prstGeom>
          <a:ln>
            <a:solidFill>
              <a:srgbClr val="32B9CD"/>
            </a:solidFill>
          </a:ln>
        </p:spPr>
        <p:style>
          <a:lnRef idx="1">
            <a:schemeClr val="accent1"/>
          </a:lnRef>
          <a:fillRef idx="0">
            <a:schemeClr val="accent1"/>
          </a:fillRef>
          <a:effectRef idx="0">
            <a:schemeClr val="accent1"/>
          </a:effectRef>
          <a:fontRef idx="minor">
            <a:schemeClr val="tx1"/>
          </a:fontRef>
        </p:style>
      </p:cxnSp>
      <p:sp>
        <p:nvSpPr>
          <p:cNvPr id="32" name="Retângulo 31">
            <a:extLst>
              <a:ext uri="{FF2B5EF4-FFF2-40B4-BE49-F238E27FC236}">
                <a16:creationId xmlns:a16="http://schemas.microsoft.com/office/drawing/2014/main" id="{057FCB7D-5B0A-4D23-AEF9-7F2AA1E30C76}"/>
              </a:ext>
            </a:extLst>
          </p:cNvPr>
          <p:cNvSpPr/>
          <p:nvPr/>
        </p:nvSpPr>
        <p:spPr>
          <a:xfrm>
            <a:off x="2704711" y="4598089"/>
            <a:ext cx="2037351" cy="923330"/>
          </a:xfrm>
          <a:prstGeom prst="rect">
            <a:avLst/>
          </a:prstGeom>
        </p:spPr>
        <p:txBody>
          <a:bodyPr wrap="square">
            <a:spAutoFit/>
          </a:bodyPr>
          <a:lstStyle/>
          <a:p>
            <a:pPr marL="342900" indent="-342900">
              <a:buFont typeface="Arial" panose="020B0604020202020204" pitchFamily="34" charset="0"/>
              <a:buChar char="•"/>
            </a:pPr>
            <a:r>
              <a:rPr lang="pt-BR" sz="1800" dirty="0">
                <a:latin typeface="Exo 2" panose="00000500000000000000" pitchFamily="50" charset="0"/>
              </a:rPr>
              <a:t>Apreensivo</a:t>
            </a:r>
          </a:p>
          <a:p>
            <a:pPr marL="342900" indent="-342900">
              <a:buFont typeface="Arial" panose="020B0604020202020204" pitchFamily="34" charset="0"/>
              <a:buChar char="•"/>
            </a:pPr>
            <a:r>
              <a:rPr lang="pt-BR" sz="1800" dirty="0">
                <a:latin typeface="Exo 2" panose="00000500000000000000" pitchFamily="50" charset="0"/>
              </a:rPr>
              <a:t>Interessado</a:t>
            </a:r>
          </a:p>
          <a:p>
            <a:pPr marL="342900" indent="-342900">
              <a:buFont typeface="Arial" panose="020B0604020202020204" pitchFamily="34" charset="0"/>
              <a:buChar char="•"/>
            </a:pPr>
            <a:r>
              <a:rPr lang="pt-BR" sz="1800" dirty="0">
                <a:latin typeface="Exo 2" panose="00000500000000000000" pitchFamily="50" charset="0"/>
              </a:rPr>
              <a:t>Ansioso</a:t>
            </a:r>
          </a:p>
        </p:txBody>
      </p:sp>
      <p:cxnSp>
        <p:nvCxnSpPr>
          <p:cNvPr id="33" name="Conector reto 32">
            <a:extLst>
              <a:ext uri="{FF2B5EF4-FFF2-40B4-BE49-F238E27FC236}">
                <a16:creationId xmlns:a16="http://schemas.microsoft.com/office/drawing/2014/main" id="{9D1FDD8A-6877-49FB-A4A9-32172D6FE06F}"/>
              </a:ext>
            </a:extLst>
          </p:cNvPr>
          <p:cNvCxnSpPr/>
          <p:nvPr/>
        </p:nvCxnSpPr>
        <p:spPr>
          <a:xfrm>
            <a:off x="248653" y="5796400"/>
            <a:ext cx="12744000" cy="0"/>
          </a:xfrm>
          <a:prstGeom prst="line">
            <a:avLst/>
          </a:prstGeom>
          <a:ln>
            <a:solidFill>
              <a:srgbClr val="32B9CD"/>
            </a:solidFill>
          </a:ln>
        </p:spPr>
        <p:style>
          <a:lnRef idx="1">
            <a:schemeClr val="accent1"/>
          </a:lnRef>
          <a:fillRef idx="0">
            <a:schemeClr val="accent1"/>
          </a:fillRef>
          <a:effectRef idx="0">
            <a:schemeClr val="accent1"/>
          </a:effectRef>
          <a:fontRef idx="minor">
            <a:schemeClr val="tx1"/>
          </a:fontRef>
        </p:style>
      </p:cxnSp>
      <p:sp>
        <p:nvSpPr>
          <p:cNvPr id="34" name="Retângulo 33">
            <a:extLst>
              <a:ext uri="{FF2B5EF4-FFF2-40B4-BE49-F238E27FC236}">
                <a16:creationId xmlns:a16="http://schemas.microsoft.com/office/drawing/2014/main" id="{65DFBC55-8446-4393-8E00-5D2F0A377509}"/>
              </a:ext>
            </a:extLst>
          </p:cNvPr>
          <p:cNvSpPr/>
          <p:nvPr/>
        </p:nvSpPr>
        <p:spPr>
          <a:xfrm>
            <a:off x="248653" y="4610356"/>
            <a:ext cx="2184972" cy="830997"/>
          </a:xfrm>
          <a:prstGeom prst="rect">
            <a:avLst/>
          </a:prstGeom>
        </p:spPr>
        <p:txBody>
          <a:bodyPr wrap="square">
            <a:spAutoFit/>
          </a:bodyPr>
          <a:lstStyle/>
          <a:p>
            <a:r>
              <a:rPr lang="pt-BR" sz="2800" b="1" dirty="0">
                <a:solidFill>
                  <a:srgbClr val="E6005A"/>
                </a:solidFill>
                <a:latin typeface="Exo 2" panose="00000500000000000000" pitchFamily="50" charset="0"/>
              </a:rPr>
              <a:t>Pensa</a:t>
            </a:r>
          </a:p>
          <a:p>
            <a:r>
              <a:rPr lang="pt-BR" sz="2000" b="1" dirty="0">
                <a:solidFill>
                  <a:srgbClr val="E6005A"/>
                </a:solidFill>
                <a:latin typeface="Exo 2" panose="00000500000000000000" pitchFamily="50" charset="0"/>
              </a:rPr>
              <a:t>(usuário) </a:t>
            </a:r>
          </a:p>
        </p:txBody>
      </p:sp>
      <p:pic>
        <p:nvPicPr>
          <p:cNvPr id="39" name="Gráfico 38" descr="Envelope">
            <a:extLst>
              <a:ext uri="{FF2B5EF4-FFF2-40B4-BE49-F238E27FC236}">
                <a16:creationId xmlns:a16="http://schemas.microsoft.com/office/drawing/2014/main" id="{62A3CC72-CA54-4AF6-9589-41B8F7A3737B}"/>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690025" y="125114"/>
            <a:ext cx="914400" cy="914400"/>
          </a:xfrm>
          <a:prstGeom prst="rect">
            <a:avLst/>
          </a:prstGeom>
        </p:spPr>
      </p:pic>
      <p:pic>
        <p:nvPicPr>
          <p:cNvPr id="45" name="Gráfico 44" descr="Baixar da nuvem">
            <a:extLst>
              <a:ext uri="{FF2B5EF4-FFF2-40B4-BE49-F238E27FC236}">
                <a16:creationId xmlns:a16="http://schemas.microsoft.com/office/drawing/2014/main" id="{8CABD450-B3F5-45F7-93DB-C43B2193D821}"/>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739701" y="3034016"/>
            <a:ext cx="914400" cy="914400"/>
          </a:xfrm>
          <a:prstGeom prst="rect">
            <a:avLst/>
          </a:prstGeom>
        </p:spPr>
      </p:pic>
      <p:pic>
        <p:nvPicPr>
          <p:cNvPr id="47" name="Gráfico 46" descr="Call center">
            <a:extLst>
              <a:ext uri="{FF2B5EF4-FFF2-40B4-BE49-F238E27FC236}">
                <a16:creationId xmlns:a16="http://schemas.microsoft.com/office/drawing/2014/main" id="{233C002F-C1FF-404F-84F0-8020562F896F}"/>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739701" y="1029172"/>
            <a:ext cx="914400" cy="914400"/>
          </a:xfrm>
          <a:prstGeom prst="rect">
            <a:avLst/>
          </a:prstGeom>
        </p:spPr>
      </p:pic>
      <p:pic>
        <p:nvPicPr>
          <p:cNvPr id="49" name="Gráfico 48" descr="Fala">
            <a:extLst>
              <a:ext uri="{FF2B5EF4-FFF2-40B4-BE49-F238E27FC236}">
                <a16:creationId xmlns:a16="http://schemas.microsoft.com/office/drawing/2014/main" id="{C69E2FC7-FB44-43AA-BDD0-82B2130C6EE2}"/>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739701" y="2119616"/>
            <a:ext cx="914400" cy="914400"/>
          </a:xfrm>
          <a:prstGeom prst="rect">
            <a:avLst/>
          </a:prstGeom>
        </p:spPr>
      </p:pic>
      <p:sp>
        <p:nvSpPr>
          <p:cNvPr id="50" name="Retângulo 49">
            <a:extLst>
              <a:ext uri="{FF2B5EF4-FFF2-40B4-BE49-F238E27FC236}">
                <a16:creationId xmlns:a16="http://schemas.microsoft.com/office/drawing/2014/main" id="{9A498E02-A53D-43C5-8A8C-E911C378ACFE}"/>
              </a:ext>
            </a:extLst>
          </p:cNvPr>
          <p:cNvSpPr/>
          <p:nvPr/>
        </p:nvSpPr>
        <p:spPr>
          <a:xfrm>
            <a:off x="256675" y="5987678"/>
            <a:ext cx="2184972" cy="800219"/>
          </a:xfrm>
          <a:prstGeom prst="rect">
            <a:avLst/>
          </a:prstGeom>
        </p:spPr>
        <p:txBody>
          <a:bodyPr wrap="square">
            <a:spAutoFit/>
          </a:bodyPr>
          <a:lstStyle/>
          <a:p>
            <a:r>
              <a:rPr lang="pt-BR" sz="2800" b="1" dirty="0">
                <a:solidFill>
                  <a:srgbClr val="E6005A"/>
                </a:solidFill>
                <a:latin typeface="Exo 2" panose="00000500000000000000" pitchFamily="50" charset="0"/>
              </a:rPr>
              <a:t>Proposta</a:t>
            </a:r>
          </a:p>
          <a:p>
            <a:r>
              <a:rPr lang="pt-BR" sz="1800" b="1" dirty="0">
                <a:solidFill>
                  <a:srgbClr val="E6005A"/>
                </a:solidFill>
                <a:latin typeface="Exo 2" panose="00000500000000000000" pitchFamily="50" charset="0"/>
              </a:rPr>
              <a:t>(mudanças) </a:t>
            </a:r>
          </a:p>
        </p:txBody>
      </p:sp>
      <p:sp>
        <p:nvSpPr>
          <p:cNvPr id="51" name="Retângulo 50">
            <a:extLst>
              <a:ext uri="{FF2B5EF4-FFF2-40B4-BE49-F238E27FC236}">
                <a16:creationId xmlns:a16="http://schemas.microsoft.com/office/drawing/2014/main" id="{C8A70B33-92D8-4986-AA19-E48CE787D15D}"/>
              </a:ext>
            </a:extLst>
          </p:cNvPr>
          <p:cNvSpPr/>
          <p:nvPr/>
        </p:nvSpPr>
        <p:spPr>
          <a:xfrm>
            <a:off x="4941195" y="5987678"/>
            <a:ext cx="3358915" cy="646331"/>
          </a:xfrm>
          <a:prstGeom prst="rect">
            <a:avLst/>
          </a:prstGeom>
        </p:spPr>
        <p:txBody>
          <a:bodyPr wrap="square">
            <a:spAutoFit/>
          </a:bodyPr>
          <a:lstStyle/>
          <a:p>
            <a:pPr marL="342900" indent="-342900">
              <a:buFont typeface="Arial" panose="020B0604020202020204" pitchFamily="34" charset="0"/>
              <a:buChar char="•"/>
            </a:pPr>
            <a:r>
              <a:rPr lang="pt-BR" sz="1800" dirty="0">
                <a:latin typeface="Exo 2" panose="00000500000000000000" pitchFamily="50" charset="0"/>
              </a:rPr>
              <a:t>Módulo demonstrativo.</a:t>
            </a:r>
          </a:p>
          <a:p>
            <a:pPr marL="342900" indent="-342900">
              <a:buFont typeface="Arial" panose="020B0604020202020204" pitchFamily="34" charset="0"/>
              <a:buChar char="•"/>
            </a:pPr>
            <a:r>
              <a:rPr lang="pt-BR" sz="1800" dirty="0">
                <a:latin typeface="Exo 2" panose="00000500000000000000" pitchFamily="50" charset="0"/>
              </a:rPr>
              <a:t>Vídeo introdução</a:t>
            </a:r>
          </a:p>
        </p:txBody>
      </p:sp>
      <p:sp>
        <p:nvSpPr>
          <p:cNvPr id="35" name="Retângulo 34">
            <a:extLst>
              <a:ext uri="{FF2B5EF4-FFF2-40B4-BE49-F238E27FC236}">
                <a16:creationId xmlns:a16="http://schemas.microsoft.com/office/drawing/2014/main" id="{307A8164-7A68-4F80-B1A2-822CE5BCF087}"/>
              </a:ext>
            </a:extLst>
          </p:cNvPr>
          <p:cNvSpPr/>
          <p:nvPr/>
        </p:nvSpPr>
        <p:spPr>
          <a:xfrm>
            <a:off x="4800370" y="2194835"/>
            <a:ext cx="2927762" cy="954107"/>
          </a:xfrm>
          <a:prstGeom prst="rect">
            <a:avLst/>
          </a:prstGeom>
        </p:spPr>
        <p:txBody>
          <a:bodyPr wrap="square">
            <a:spAutoFit/>
          </a:bodyPr>
          <a:lstStyle/>
          <a:p>
            <a:pPr marL="342900" indent="-342900">
              <a:buFont typeface="Arial" panose="020B0604020202020204" pitchFamily="34" charset="0"/>
              <a:buChar char="•"/>
            </a:pPr>
            <a:r>
              <a:rPr lang="pt-BR" sz="1400" dirty="0">
                <a:latin typeface="Exo 2" panose="00000500000000000000" pitchFamily="50" charset="0"/>
              </a:rPr>
              <a:t>Adicionar ao carrinho</a:t>
            </a:r>
          </a:p>
          <a:p>
            <a:pPr marL="342900" indent="-342900">
              <a:buFont typeface="Arial" panose="020B0604020202020204" pitchFamily="34" charset="0"/>
              <a:buChar char="•"/>
            </a:pPr>
            <a:r>
              <a:rPr lang="pt-BR" sz="1400" dirty="0">
                <a:latin typeface="Exo 2" panose="00000500000000000000" pitchFamily="50" charset="0"/>
              </a:rPr>
              <a:t>Registrar dados de pagamento</a:t>
            </a:r>
          </a:p>
          <a:p>
            <a:pPr marL="342900" indent="-342900">
              <a:buFont typeface="Arial" panose="020B0604020202020204" pitchFamily="34" charset="0"/>
              <a:buChar char="•"/>
            </a:pPr>
            <a:r>
              <a:rPr lang="pt-BR" sz="1400" dirty="0">
                <a:latin typeface="Exo 2" panose="00000500000000000000" pitchFamily="50" charset="0"/>
              </a:rPr>
              <a:t>Confirmar pagamento</a:t>
            </a:r>
          </a:p>
        </p:txBody>
      </p:sp>
      <p:sp>
        <p:nvSpPr>
          <p:cNvPr id="36" name="Retângulo 35">
            <a:extLst>
              <a:ext uri="{FF2B5EF4-FFF2-40B4-BE49-F238E27FC236}">
                <a16:creationId xmlns:a16="http://schemas.microsoft.com/office/drawing/2014/main" id="{CFC60C23-2980-4067-95C1-70155077D925}"/>
              </a:ext>
            </a:extLst>
          </p:cNvPr>
          <p:cNvSpPr/>
          <p:nvPr/>
        </p:nvSpPr>
        <p:spPr>
          <a:xfrm>
            <a:off x="7712627" y="2146178"/>
            <a:ext cx="2674944" cy="954107"/>
          </a:xfrm>
          <a:prstGeom prst="rect">
            <a:avLst/>
          </a:prstGeom>
        </p:spPr>
        <p:txBody>
          <a:bodyPr wrap="square">
            <a:spAutoFit/>
          </a:bodyPr>
          <a:lstStyle/>
          <a:p>
            <a:pPr marL="342900" indent="-342900">
              <a:buFont typeface="Arial" panose="020B0604020202020204" pitchFamily="34" charset="0"/>
              <a:buChar char="•"/>
            </a:pPr>
            <a:r>
              <a:rPr lang="pt-BR" sz="1400" dirty="0">
                <a:latin typeface="Exo 2" panose="00000500000000000000" pitchFamily="50" charset="0"/>
              </a:rPr>
              <a:t>Acessar conteúdo</a:t>
            </a:r>
          </a:p>
          <a:p>
            <a:pPr marL="342900" indent="-342900">
              <a:buFont typeface="Arial" panose="020B0604020202020204" pitchFamily="34" charset="0"/>
              <a:buChar char="•"/>
            </a:pPr>
            <a:r>
              <a:rPr lang="pt-BR" sz="1400" dirty="0">
                <a:latin typeface="Exo 2" panose="00000500000000000000" pitchFamily="50" charset="0"/>
              </a:rPr>
              <a:t>Realizar os módulos</a:t>
            </a:r>
          </a:p>
          <a:p>
            <a:pPr marL="342900" indent="-342900">
              <a:buFont typeface="Arial" panose="020B0604020202020204" pitchFamily="34" charset="0"/>
              <a:buChar char="•"/>
            </a:pPr>
            <a:r>
              <a:rPr lang="pt-BR" sz="1400" dirty="0">
                <a:latin typeface="Exo 2" panose="00000500000000000000" pitchFamily="50" charset="0"/>
              </a:rPr>
              <a:t>Realizar teste</a:t>
            </a:r>
          </a:p>
          <a:p>
            <a:pPr marL="342900" indent="-342900">
              <a:buFont typeface="Arial" panose="020B0604020202020204" pitchFamily="34" charset="0"/>
              <a:buChar char="•"/>
            </a:pPr>
            <a:r>
              <a:rPr lang="pt-BR" sz="1400" dirty="0">
                <a:latin typeface="Exo 2" panose="00000500000000000000" pitchFamily="50" charset="0"/>
              </a:rPr>
              <a:t>Finalizar curso</a:t>
            </a:r>
          </a:p>
        </p:txBody>
      </p:sp>
      <p:sp>
        <p:nvSpPr>
          <p:cNvPr id="37" name="Retângulo 36">
            <a:extLst>
              <a:ext uri="{FF2B5EF4-FFF2-40B4-BE49-F238E27FC236}">
                <a16:creationId xmlns:a16="http://schemas.microsoft.com/office/drawing/2014/main" id="{339A4EFE-F5EA-446D-A458-98F0CF7C573D}"/>
              </a:ext>
            </a:extLst>
          </p:cNvPr>
          <p:cNvSpPr/>
          <p:nvPr/>
        </p:nvSpPr>
        <p:spPr>
          <a:xfrm>
            <a:off x="10231239" y="2223798"/>
            <a:ext cx="3091554" cy="523220"/>
          </a:xfrm>
          <a:prstGeom prst="rect">
            <a:avLst/>
          </a:prstGeom>
        </p:spPr>
        <p:txBody>
          <a:bodyPr wrap="square">
            <a:spAutoFit/>
          </a:bodyPr>
          <a:lstStyle/>
          <a:p>
            <a:pPr marL="342900" indent="-342900">
              <a:buFont typeface="Arial" panose="020B0604020202020204" pitchFamily="34" charset="0"/>
              <a:buChar char="•"/>
            </a:pPr>
            <a:r>
              <a:rPr lang="pt-BR" sz="1400" dirty="0">
                <a:latin typeface="Exo 2" panose="00000500000000000000" pitchFamily="50" charset="0"/>
              </a:rPr>
              <a:t>Gerar certificado</a:t>
            </a:r>
          </a:p>
          <a:p>
            <a:pPr marL="342900" indent="-342900">
              <a:buFont typeface="Arial" panose="020B0604020202020204" pitchFamily="34" charset="0"/>
              <a:buChar char="•"/>
            </a:pPr>
            <a:r>
              <a:rPr lang="pt-BR" sz="1400" dirty="0">
                <a:latin typeface="Exo 2" panose="00000500000000000000" pitchFamily="50" charset="0"/>
              </a:rPr>
              <a:t>Emitir certificado</a:t>
            </a:r>
          </a:p>
        </p:txBody>
      </p:sp>
      <p:sp>
        <p:nvSpPr>
          <p:cNvPr id="43" name="Retângulo 42">
            <a:extLst>
              <a:ext uri="{FF2B5EF4-FFF2-40B4-BE49-F238E27FC236}">
                <a16:creationId xmlns:a16="http://schemas.microsoft.com/office/drawing/2014/main" id="{AE5653DE-3D44-41A4-A25E-34C948C28C0F}"/>
              </a:ext>
            </a:extLst>
          </p:cNvPr>
          <p:cNvSpPr/>
          <p:nvPr/>
        </p:nvSpPr>
        <p:spPr>
          <a:xfrm>
            <a:off x="5238660" y="4557981"/>
            <a:ext cx="2037351" cy="923330"/>
          </a:xfrm>
          <a:prstGeom prst="rect">
            <a:avLst/>
          </a:prstGeom>
        </p:spPr>
        <p:txBody>
          <a:bodyPr wrap="square">
            <a:spAutoFit/>
          </a:bodyPr>
          <a:lstStyle/>
          <a:p>
            <a:pPr marL="342900" indent="-342900">
              <a:buFont typeface="Arial" panose="020B0604020202020204" pitchFamily="34" charset="0"/>
              <a:buChar char="•"/>
            </a:pPr>
            <a:r>
              <a:rPr lang="pt-BR" sz="1800" dirty="0">
                <a:latin typeface="Exo 2" panose="00000500000000000000" pitchFamily="50" charset="0"/>
              </a:rPr>
              <a:t>Satisfeito</a:t>
            </a:r>
          </a:p>
          <a:p>
            <a:pPr marL="342900" indent="-342900">
              <a:buFont typeface="Arial" panose="020B0604020202020204" pitchFamily="34" charset="0"/>
              <a:buChar char="•"/>
            </a:pPr>
            <a:r>
              <a:rPr lang="pt-BR" sz="1800" dirty="0">
                <a:latin typeface="Exo 2" panose="00000500000000000000" pitchFamily="50" charset="0"/>
              </a:rPr>
              <a:t>Animado</a:t>
            </a:r>
          </a:p>
          <a:p>
            <a:pPr marL="342900" indent="-342900">
              <a:buFont typeface="Arial" panose="020B0604020202020204" pitchFamily="34" charset="0"/>
              <a:buChar char="•"/>
            </a:pPr>
            <a:r>
              <a:rPr lang="pt-BR" sz="1800" dirty="0">
                <a:latin typeface="Exo 2" panose="00000500000000000000" pitchFamily="50" charset="0"/>
              </a:rPr>
              <a:t>Desafiado</a:t>
            </a:r>
          </a:p>
        </p:txBody>
      </p:sp>
      <p:sp>
        <p:nvSpPr>
          <p:cNvPr id="44" name="Retângulo 43">
            <a:extLst>
              <a:ext uri="{FF2B5EF4-FFF2-40B4-BE49-F238E27FC236}">
                <a16:creationId xmlns:a16="http://schemas.microsoft.com/office/drawing/2014/main" id="{B6ED5718-B9D9-4F68-9958-BB47AEEB323A}"/>
              </a:ext>
            </a:extLst>
          </p:cNvPr>
          <p:cNvSpPr/>
          <p:nvPr/>
        </p:nvSpPr>
        <p:spPr>
          <a:xfrm>
            <a:off x="7805066" y="4321090"/>
            <a:ext cx="2037351" cy="1200329"/>
          </a:xfrm>
          <a:prstGeom prst="rect">
            <a:avLst/>
          </a:prstGeom>
        </p:spPr>
        <p:txBody>
          <a:bodyPr wrap="square">
            <a:spAutoFit/>
          </a:bodyPr>
          <a:lstStyle/>
          <a:p>
            <a:endParaRPr lang="pt-BR" sz="1800" dirty="0">
              <a:latin typeface="Exo 2" panose="00000500000000000000" pitchFamily="50" charset="0"/>
            </a:endParaRPr>
          </a:p>
          <a:p>
            <a:pPr marL="342900" indent="-342900">
              <a:buFont typeface="Arial" panose="020B0604020202020204" pitchFamily="34" charset="0"/>
              <a:buChar char="•"/>
            </a:pPr>
            <a:r>
              <a:rPr lang="pt-BR" sz="1800" dirty="0">
                <a:latin typeface="Exo 2" panose="00000500000000000000" pitchFamily="50" charset="0"/>
              </a:rPr>
              <a:t>Preocupado</a:t>
            </a:r>
          </a:p>
          <a:p>
            <a:pPr marL="342900" indent="-342900">
              <a:buFont typeface="Arial" panose="020B0604020202020204" pitchFamily="34" charset="0"/>
              <a:buChar char="•"/>
            </a:pPr>
            <a:r>
              <a:rPr lang="pt-BR" sz="1800" dirty="0">
                <a:latin typeface="Exo 2" panose="00000500000000000000" pitchFamily="50" charset="0"/>
              </a:rPr>
              <a:t>Ansioso</a:t>
            </a:r>
          </a:p>
          <a:p>
            <a:pPr marL="342900" indent="-342900">
              <a:buFont typeface="Arial" panose="020B0604020202020204" pitchFamily="34" charset="0"/>
              <a:buChar char="•"/>
            </a:pPr>
            <a:r>
              <a:rPr lang="pt-BR" sz="1800" dirty="0">
                <a:latin typeface="Exo 2" panose="00000500000000000000" pitchFamily="50" charset="0"/>
              </a:rPr>
              <a:t>Contente</a:t>
            </a:r>
          </a:p>
        </p:txBody>
      </p:sp>
      <p:sp>
        <p:nvSpPr>
          <p:cNvPr id="46" name="Retângulo 45">
            <a:extLst>
              <a:ext uri="{FF2B5EF4-FFF2-40B4-BE49-F238E27FC236}">
                <a16:creationId xmlns:a16="http://schemas.microsoft.com/office/drawing/2014/main" id="{F5B18F60-0575-4D19-9FC6-01A00841DB3C}"/>
              </a:ext>
            </a:extLst>
          </p:cNvPr>
          <p:cNvSpPr/>
          <p:nvPr/>
        </p:nvSpPr>
        <p:spPr>
          <a:xfrm>
            <a:off x="10235444" y="4554404"/>
            <a:ext cx="2037351" cy="923330"/>
          </a:xfrm>
          <a:prstGeom prst="rect">
            <a:avLst/>
          </a:prstGeom>
        </p:spPr>
        <p:txBody>
          <a:bodyPr wrap="square">
            <a:spAutoFit/>
          </a:bodyPr>
          <a:lstStyle/>
          <a:p>
            <a:pPr marL="342900" indent="-342900">
              <a:buFont typeface="Arial" panose="020B0604020202020204" pitchFamily="34" charset="0"/>
              <a:buChar char="•"/>
            </a:pPr>
            <a:r>
              <a:rPr lang="pt-BR" sz="1800" dirty="0">
                <a:latin typeface="Exo 2" panose="00000500000000000000" pitchFamily="50" charset="0"/>
              </a:rPr>
              <a:t>Realizado</a:t>
            </a:r>
          </a:p>
          <a:p>
            <a:pPr marL="342900" indent="-342900">
              <a:buFont typeface="Arial" panose="020B0604020202020204" pitchFamily="34" charset="0"/>
              <a:buChar char="•"/>
            </a:pPr>
            <a:r>
              <a:rPr lang="pt-BR" sz="1800" dirty="0">
                <a:latin typeface="Exo 2" panose="00000500000000000000" pitchFamily="50" charset="0"/>
              </a:rPr>
              <a:t>Feliz</a:t>
            </a:r>
          </a:p>
          <a:p>
            <a:pPr marL="342900" indent="-342900">
              <a:buFont typeface="Arial" panose="020B0604020202020204" pitchFamily="34" charset="0"/>
              <a:buChar char="•"/>
            </a:pPr>
            <a:r>
              <a:rPr lang="pt-BR" sz="1800" dirty="0">
                <a:latin typeface="Exo 2" panose="00000500000000000000" pitchFamily="50" charset="0"/>
              </a:rPr>
              <a:t>Confiante</a:t>
            </a:r>
          </a:p>
        </p:txBody>
      </p:sp>
      <p:sp>
        <p:nvSpPr>
          <p:cNvPr id="48" name="Retângulo 47">
            <a:extLst>
              <a:ext uri="{FF2B5EF4-FFF2-40B4-BE49-F238E27FC236}">
                <a16:creationId xmlns:a16="http://schemas.microsoft.com/office/drawing/2014/main" id="{A13EF3BA-5EF5-4325-BCD9-65A8854B481B}"/>
              </a:ext>
            </a:extLst>
          </p:cNvPr>
          <p:cNvSpPr/>
          <p:nvPr/>
        </p:nvSpPr>
        <p:spPr>
          <a:xfrm>
            <a:off x="2267883" y="6064621"/>
            <a:ext cx="2881627" cy="646331"/>
          </a:xfrm>
          <a:prstGeom prst="rect">
            <a:avLst/>
          </a:prstGeom>
        </p:spPr>
        <p:txBody>
          <a:bodyPr wrap="square">
            <a:spAutoFit/>
          </a:bodyPr>
          <a:lstStyle/>
          <a:p>
            <a:pPr marL="342900" indent="-342900">
              <a:buFont typeface="Arial" panose="020B0604020202020204" pitchFamily="34" charset="0"/>
              <a:buChar char="•"/>
            </a:pPr>
            <a:r>
              <a:rPr lang="pt-BR" sz="1800" dirty="0">
                <a:latin typeface="Exo 2" panose="00000500000000000000" pitchFamily="50" charset="0"/>
              </a:rPr>
              <a:t>Filtros inteligentes.</a:t>
            </a:r>
          </a:p>
          <a:p>
            <a:pPr marL="342900" indent="-342900">
              <a:buFont typeface="Arial" panose="020B0604020202020204" pitchFamily="34" charset="0"/>
              <a:buChar char="•"/>
            </a:pPr>
            <a:r>
              <a:rPr lang="pt-BR" sz="1800" dirty="0">
                <a:latin typeface="Exo 2" panose="00000500000000000000" pitchFamily="50" charset="0"/>
              </a:rPr>
              <a:t>Sugestões de cursos.</a:t>
            </a:r>
          </a:p>
        </p:txBody>
      </p:sp>
      <p:sp>
        <p:nvSpPr>
          <p:cNvPr id="52" name="Retângulo 51">
            <a:extLst>
              <a:ext uri="{FF2B5EF4-FFF2-40B4-BE49-F238E27FC236}">
                <a16:creationId xmlns:a16="http://schemas.microsoft.com/office/drawing/2014/main" id="{9F66491F-011F-4515-8087-8641FC18D1F0}"/>
              </a:ext>
            </a:extLst>
          </p:cNvPr>
          <p:cNvSpPr/>
          <p:nvPr/>
        </p:nvSpPr>
        <p:spPr>
          <a:xfrm>
            <a:off x="7821510" y="5886274"/>
            <a:ext cx="2888329" cy="1477328"/>
          </a:xfrm>
          <a:prstGeom prst="rect">
            <a:avLst/>
          </a:prstGeom>
        </p:spPr>
        <p:txBody>
          <a:bodyPr wrap="square">
            <a:spAutoFit/>
          </a:bodyPr>
          <a:lstStyle/>
          <a:p>
            <a:pPr marL="342900" indent="-342900">
              <a:buFont typeface="Arial" panose="020B0604020202020204" pitchFamily="34" charset="0"/>
              <a:buChar char="•"/>
            </a:pPr>
            <a:r>
              <a:rPr lang="pt-BR" sz="1800" dirty="0">
                <a:latin typeface="Exo 2" panose="00000500000000000000" pitchFamily="50" charset="0"/>
              </a:rPr>
              <a:t>Catálogos personalizados</a:t>
            </a:r>
          </a:p>
          <a:p>
            <a:pPr marL="342900" indent="-342900">
              <a:buFont typeface="Arial" panose="020B0604020202020204" pitchFamily="34" charset="0"/>
              <a:buChar char="•"/>
            </a:pPr>
            <a:r>
              <a:rPr lang="pt-BR" sz="1800" dirty="0">
                <a:latin typeface="Exo 2" panose="00000500000000000000" pitchFamily="50" charset="0"/>
              </a:rPr>
              <a:t>Níveis de especialidade</a:t>
            </a:r>
          </a:p>
          <a:p>
            <a:pPr marL="342900" indent="-342900">
              <a:buFont typeface="Arial" panose="020B0604020202020204" pitchFamily="34" charset="0"/>
              <a:buChar char="•"/>
            </a:pPr>
            <a:endParaRPr lang="pt-BR" sz="1800" dirty="0">
              <a:latin typeface="Exo 2" panose="00000500000000000000" pitchFamily="50" charset="0"/>
            </a:endParaRPr>
          </a:p>
        </p:txBody>
      </p:sp>
      <p:sp>
        <p:nvSpPr>
          <p:cNvPr id="53" name="Retângulo 52">
            <a:extLst>
              <a:ext uri="{FF2B5EF4-FFF2-40B4-BE49-F238E27FC236}">
                <a16:creationId xmlns:a16="http://schemas.microsoft.com/office/drawing/2014/main" id="{BF297B63-54AB-4ADC-9572-3E0B555E5B51}"/>
              </a:ext>
            </a:extLst>
          </p:cNvPr>
          <p:cNvSpPr/>
          <p:nvPr/>
        </p:nvSpPr>
        <p:spPr>
          <a:xfrm>
            <a:off x="10387571" y="5886780"/>
            <a:ext cx="2888329" cy="1200329"/>
          </a:xfrm>
          <a:prstGeom prst="rect">
            <a:avLst/>
          </a:prstGeom>
        </p:spPr>
        <p:txBody>
          <a:bodyPr wrap="square">
            <a:spAutoFit/>
          </a:bodyPr>
          <a:lstStyle/>
          <a:p>
            <a:pPr marL="342900" indent="-342900">
              <a:buFont typeface="Arial" panose="020B0604020202020204" pitchFamily="34" charset="0"/>
              <a:buChar char="•"/>
            </a:pPr>
            <a:r>
              <a:rPr lang="pt-BR" sz="1800" dirty="0">
                <a:latin typeface="Exo 2" panose="00000500000000000000" pitchFamily="50" charset="0"/>
              </a:rPr>
              <a:t>Enviar automaticamente.</a:t>
            </a:r>
          </a:p>
          <a:p>
            <a:pPr marL="342900" indent="-342900">
              <a:buFont typeface="Arial" panose="020B0604020202020204" pitchFamily="34" charset="0"/>
              <a:buChar char="•"/>
            </a:pPr>
            <a:r>
              <a:rPr lang="pt-BR" sz="1800" dirty="0">
                <a:latin typeface="Exo 2" panose="00000500000000000000" pitchFamily="50" charset="0"/>
              </a:rPr>
              <a:t>Gerar selo de graduação.</a:t>
            </a:r>
          </a:p>
        </p:txBody>
      </p:sp>
      <p:pic>
        <p:nvPicPr>
          <p:cNvPr id="55" name="Gráfico 54" descr="Rosto sorrindo sem preenchimento ">
            <a:extLst>
              <a:ext uri="{FF2B5EF4-FFF2-40B4-BE49-F238E27FC236}">
                <a16:creationId xmlns:a16="http://schemas.microsoft.com/office/drawing/2014/main" id="{E4DA9EC7-0EB7-4203-9909-377807CC264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061047" y="3274764"/>
            <a:ext cx="914400" cy="914400"/>
          </a:xfrm>
          <a:prstGeom prst="rect">
            <a:avLst/>
          </a:prstGeom>
        </p:spPr>
      </p:pic>
    </p:spTree>
    <p:extLst>
      <p:ext uri="{BB962C8B-B14F-4D97-AF65-F5344CB8AC3E}">
        <p14:creationId xmlns:p14="http://schemas.microsoft.com/office/powerpoint/2010/main" val="10107215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a:extLst>
              <a:ext uri="{FF2B5EF4-FFF2-40B4-BE49-F238E27FC236}">
                <a16:creationId xmlns:a16="http://schemas.microsoft.com/office/drawing/2014/main" id="{87547AE4-2E21-4E48-9CCD-8E767FB3C39C}"/>
              </a:ext>
            </a:extLst>
          </p:cNvPr>
          <p:cNvSpPr>
            <a:spLocks noGrp="1"/>
          </p:cNvSpPr>
          <p:nvPr>
            <p:ph type="body" sz="quarter" idx="13"/>
          </p:nvPr>
        </p:nvSpPr>
        <p:spPr/>
        <p:txBody>
          <a:bodyPr/>
          <a:lstStyle/>
          <a:p>
            <a:r>
              <a:rPr lang="pt-BR" dirty="0"/>
              <a:t> Paleta de Cores e Justificativa </a:t>
            </a:r>
          </a:p>
        </p:txBody>
      </p:sp>
      <p:sp>
        <p:nvSpPr>
          <p:cNvPr id="8" name="Espaço Reservado para Número de Slide 7">
            <a:extLst>
              <a:ext uri="{FF2B5EF4-FFF2-40B4-BE49-F238E27FC236}">
                <a16:creationId xmlns:a16="http://schemas.microsoft.com/office/drawing/2014/main" id="{0169E588-872C-4A91-9618-6C27E799F590}"/>
              </a:ext>
            </a:extLst>
          </p:cNvPr>
          <p:cNvSpPr>
            <a:spLocks noGrp="1"/>
          </p:cNvSpPr>
          <p:nvPr>
            <p:ph type="sldNum" sz="quarter" idx="15"/>
          </p:nvPr>
        </p:nvSpPr>
        <p:spPr/>
        <p:txBody>
          <a:bodyPr/>
          <a:lstStyle/>
          <a:p>
            <a:pPr>
              <a:defRPr/>
            </a:pPr>
            <a:fld id="{B66251D2-9488-44CD-87B4-F793A73C4A01}" type="slidenum">
              <a:rPr lang="pt-BR" smtClean="0"/>
              <a:pPr>
                <a:defRPr/>
              </a:pPr>
              <a:t>29</a:t>
            </a:fld>
            <a:endParaRPr lang="pt-BR" sz="880"/>
          </a:p>
        </p:txBody>
      </p:sp>
      <p:pic>
        <p:nvPicPr>
          <p:cNvPr id="10" name="Imagem 9">
            <a:extLst>
              <a:ext uri="{FF2B5EF4-FFF2-40B4-BE49-F238E27FC236}">
                <a16:creationId xmlns:a16="http://schemas.microsoft.com/office/drawing/2014/main" id="{5A2EC3D1-ECDF-4C99-A7C6-ADE966468D43}"/>
              </a:ext>
            </a:extLst>
          </p:cNvPr>
          <p:cNvPicPr>
            <a:picLocks noChangeAspect="1"/>
          </p:cNvPicPr>
          <p:nvPr/>
        </p:nvPicPr>
        <p:blipFill>
          <a:blip r:embed="rId2"/>
          <a:stretch>
            <a:fillRect/>
          </a:stretch>
        </p:blipFill>
        <p:spPr>
          <a:xfrm>
            <a:off x="533331" y="1582454"/>
            <a:ext cx="5207130" cy="4557089"/>
          </a:xfrm>
          <a:prstGeom prst="rect">
            <a:avLst/>
          </a:prstGeom>
        </p:spPr>
      </p:pic>
      <p:sp>
        <p:nvSpPr>
          <p:cNvPr id="2" name="CaixaDeTexto 1">
            <a:extLst>
              <a:ext uri="{FF2B5EF4-FFF2-40B4-BE49-F238E27FC236}">
                <a16:creationId xmlns:a16="http://schemas.microsoft.com/office/drawing/2014/main" id="{8CD09C64-7F27-436A-BA6D-6C512E03CF1A}"/>
              </a:ext>
            </a:extLst>
          </p:cNvPr>
          <p:cNvSpPr txBox="1"/>
          <p:nvPr/>
        </p:nvSpPr>
        <p:spPr>
          <a:xfrm>
            <a:off x="6008914" y="1582454"/>
            <a:ext cx="6244046" cy="3785652"/>
          </a:xfrm>
          <a:prstGeom prst="rect">
            <a:avLst/>
          </a:prstGeom>
          <a:noFill/>
        </p:spPr>
        <p:txBody>
          <a:bodyPr wrap="square" rtlCol="0">
            <a:spAutoFit/>
          </a:bodyPr>
          <a:lstStyle/>
          <a:p>
            <a:r>
              <a:rPr lang="pt-BR" sz="2400" dirty="0">
                <a:solidFill>
                  <a:srgbClr val="0070C0"/>
                </a:solidFill>
                <a:latin typeface="Exo 2" panose="00000500000000000000" pitchFamily="50" charset="0"/>
              </a:rPr>
              <a:t>Primária: </a:t>
            </a:r>
          </a:p>
          <a:p>
            <a:r>
              <a:rPr lang="pt-BR" sz="2400" dirty="0">
                <a:latin typeface="Exo 2" panose="00000500000000000000" pitchFamily="50" charset="0"/>
              </a:rPr>
              <a:t>Azul, porque é uma cor que transmite confiança, segurança e força. </a:t>
            </a:r>
          </a:p>
          <a:p>
            <a:endParaRPr lang="pt-BR" sz="2400" dirty="0">
              <a:latin typeface="Exo 2" panose="00000500000000000000" pitchFamily="50" charset="0"/>
            </a:endParaRPr>
          </a:p>
          <a:p>
            <a:r>
              <a:rPr lang="pt-BR" sz="2400" dirty="0">
                <a:solidFill>
                  <a:srgbClr val="FFC000"/>
                </a:solidFill>
                <a:latin typeface="Exo 2" panose="00000500000000000000" pitchFamily="50" charset="0"/>
              </a:rPr>
              <a:t>Secundária: </a:t>
            </a:r>
          </a:p>
          <a:p>
            <a:r>
              <a:rPr lang="pt-BR" sz="2400" dirty="0">
                <a:latin typeface="Exo 2" panose="00000500000000000000" pitchFamily="50" charset="0"/>
              </a:rPr>
              <a:t>Laranja, porque é uma cor que transmite alegria.</a:t>
            </a:r>
          </a:p>
          <a:p>
            <a:endParaRPr lang="pt-BR" sz="2400" dirty="0">
              <a:latin typeface="Exo 2" panose="00000500000000000000" pitchFamily="50" charset="0"/>
            </a:endParaRPr>
          </a:p>
          <a:p>
            <a:r>
              <a:rPr lang="pt-BR" sz="2400" dirty="0">
                <a:latin typeface="Exo 2" panose="00000500000000000000" pitchFamily="50" charset="0"/>
              </a:rPr>
              <a:t>Além do fato das cores se relacionarem e ser complementares.</a:t>
            </a:r>
          </a:p>
        </p:txBody>
      </p:sp>
    </p:spTree>
    <p:extLst>
      <p:ext uri="{BB962C8B-B14F-4D97-AF65-F5344CB8AC3E}">
        <p14:creationId xmlns:p14="http://schemas.microsoft.com/office/powerpoint/2010/main" val="207576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95B0246E-4450-481B-9191-4CD249E12787}"/>
              </a:ext>
            </a:extLst>
          </p:cNvPr>
          <p:cNvSpPr>
            <a:spLocks noGrp="1"/>
          </p:cNvSpPr>
          <p:nvPr>
            <p:ph type="body" idx="1"/>
          </p:nvPr>
        </p:nvSpPr>
        <p:spPr>
          <a:xfrm>
            <a:off x="0" y="1170021"/>
            <a:ext cx="13442950" cy="705367"/>
          </a:xfrm>
        </p:spPr>
        <p:txBody>
          <a:bodyPr/>
          <a:lstStyle/>
          <a:p>
            <a:pPr algn="ctr"/>
            <a:r>
              <a:rPr lang="pt-BR" sz="3200" dirty="0"/>
              <a:t>Por que?</a:t>
            </a:r>
          </a:p>
        </p:txBody>
      </p:sp>
      <p:sp>
        <p:nvSpPr>
          <p:cNvPr id="3" name="Espaço Reservado para Conteúdo 2">
            <a:extLst>
              <a:ext uri="{FF2B5EF4-FFF2-40B4-BE49-F238E27FC236}">
                <a16:creationId xmlns:a16="http://schemas.microsoft.com/office/drawing/2014/main" id="{323379FA-AA2B-4A3A-8D2B-AE5FC639CCD7}"/>
              </a:ext>
            </a:extLst>
          </p:cNvPr>
          <p:cNvSpPr>
            <a:spLocks noGrp="1"/>
          </p:cNvSpPr>
          <p:nvPr>
            <p:ph sz="half" idx="2"/>
          </p:nvPr>
        </p:nvSpPr>
        <p:spPr>
          <a:xfrm>
            <a:off x="750835" y="2034763"/>
            <a:ext cx="11854644" cy="4875487"/>
          </a:xfrm>
        </p:spPr>
        <p:txBody>
          <a:bodyPr/>
          <a:lstStyle/>
          <a:p>
            <a:pPr>
              <a:lnSpc>
                <a:spcPct val="107000"/>
              </a:lnSpc>
              <a:spcAft>
                <a:spcPts val="800"/>
              </a:spcAft>
            </a:pPr>
            <a:r>
              <a:rPr lang="pt-BR" sz="2400" dirty="0">
                <a:effectLst/>
                <a:ea typeface="Calibri" panose="020F0502020204030204" pitchFamily="34" charset="0"/>
                <a:cs typeface="Times New Roman" panose="02020603050405020304" pitchFamily="18" charset="0"/>
              </a:rPr>
              <a:t>Nós estagiários quando chegamos nas empresas e recebemos uma plataforma de desenvolvimento e aperfeiçoamento, não encontramos um caminho de desenvolvimento bem definido, temos muitas dificuldades para podermos progredir nas capacitações necessárias, para podermos desenvolver e atuar em suas áreas com maior excelência.</a:t>
            </a:r>
          </a:p>
          <a:p>
            <a:pPr>
              <a:lnSpc>
                <a:spcPct val="107000"/>
              </a:lnSpc>
              <a:spcAft>
                <a:spcPts val="800"/>
              </a:spcAft>
            </a:pPr>
            <a:r>
              <a:rPr lang="pt-BR" sz="2400" dirty="0">
                <a:effectLst/>
                <a:ea typeface="Calibri" panose="020F0502020204030204" pitchFamily="34" charset="0"/>
                <a:cs typeface="Times New Roman" panose="02020603050405020304" pitchFamily="18" charset="0"/>
              </a:rPr>
              <a:t>Além disso, muitas pessoas buscam cursos para se especializar em algumas plataformas, porém os cursos dificilmente têm o nível específico para o público interessado.</a:t>
            </a:r>
          </a:p>
          <a:p>
            <a:pPr>
              <a:lnSpc>
                <a:spcPct val="107000"/>
              </a:lnSpc>
              <a:spcAft>
                <a:spcPts val="800"/>
              </a:spcAft>
            </a:pPr>
            <a:r>
              <a:rPr lang="pt-BR" sz="2400" dirty="0">
                <a:effectLst/>
                <a:ea typeface="Calibri" panose="020F0502020204030204" pitchFamily="34" charset="0"/>
                <a:cs typeface="Times New Roman" panose="02020603050405020304" pitchFamily="18" charset="0"/>
              </a:rPr>
              <a:t>Os profissionais que têm o objetivo de passar seu conhecimento para demais pessoas, sentem a falta de uma plataforma onde alcance esse público de forma objetiva.</a:t>
            </a:r>
          </a:p>
          <a:p>
            <a:endParaRPr lang="pt-BR" dirty="0"/>
          </a:p>
        </p:txBody>
      </p:sp>
      <p:sp>
        <p:nvSpPr>
          <p:cNvPr id="6" name="Espaço Reservado para Texto 5">
            <a:extLst>
              <a:ext uri="{FF2B5EF4-FFF2-40B4-BE49-F238E27FC236}">
                <a16:creationId xmlns:a16="http://schemas.microsoft.com/office/drawing/2014/main" id="{47A76687-36AD-40B1-B070-B33358248CB8}"/>
              </a:ext>
            </a:extLst>
          </p:cNvPr>
          <p:cNvSpPr>
            <a:spLocks noGrp="1"/>
          </p:cNvSpPr>
          <p:nvPr>
            <p:ph type="body" sz="quarter" idx="13"/>
          </p:nvPr>
        </p:nvSpPr>
        <p:spPr/>
        <p:txBody>
          <a:bodyPr/>
          <a:lstStyle/>
          <a:p>
            <a:r>
              <a:rPr lang="pt-BR" dirty="0"/>
              <a:t>Definição do Negócio</a:t>
            </a:r>
          </a:p>
        </p:txBody>
      </p:sp>
      <p:sp>
        <p:nvSpPr>
          <p:cNvPr id="8" name="Espaço Reservado para Número de Slide 7">
            <a:extLst>
              <a:ext uri="{FF2B5EF4-FFF2-40B4-BE49-F238E27FC236}">
                <a16:creationId xmlns:a16="http://schemas.microsoft.com/office/drawing/2014/main" id="{C6C6CCEA-67E3-4429-8ACD-545051EE7976}"/>
              </a:ext>
            </a:extLst>
          </p:cNvPr>
          <p:cNvSpPr>
            <a:spLocks noGrp="1"/>
          </p:cNvSpPr>
          <p:nvPr>
            <p:ph type="sldNum" sz="quarter" idx="15"/>
          </p:nvPr>
        </p:nvSpPr>
        <p:spPr/>
        <p:txBody>
          <a:bodyPr/>
          <a:lstStyle/>
          <a:p>
            <a:pPr>
              <a:defRPr/>
            </a:pPr>
            <a:fld id="{B66251D2-9488-44CD-87B4-F793A73C4A01}" type="slidenum">
              <a:rPr lang="pt-BR" smtClean="0"/>
              <a:pPr>
                <a:defRPr/>
              </a:pPr>
              <a:t>3</a:t>
            </a:fld>
            <a:endParaRPr lang="pt-BR" sz="880"/>
          </a:p>
        </p:txBody>
      </p:sp>
    </p:spTree>
    <p:extLst>
      <p:ext uri="{BB962C8B-B14F-4D97-AF65-F5344CB8AC3E}">
        <p14:creationId xmlns:p14="http://schemas.microsoft.com/office/powerpoint/2010/main" val="37557415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Espaço Reservado para Conteúdo 9">
            <a:extLst>
              <a:ext uri="{FF2B5EF4-FFF2-40B4-BE49-F238E27FC236}">
                <a16:creationId xmlns:a16="http://schemas.microsoft.com/office/drawing/2014/main" id="{EC81ED0D-95F6-4041-AFC1-B725D25CAECE}"/>
              </a:ext>
            </a:extLst>
          </p:cNvPr>
          <p:cNvPicPr>
            <a:picLocks noGrp="1" noChangeAspect="1"/>
          </p:cNvPicPr>
          <p:nvPr>
            <p:ph sz="quarter" idx="4"/>
          </p:nvPr>
        </p:nvPicPr>
        <p:blipFill>
          <a:blip r:embed="rId2"/>
          <a:stretch>
            <a:fillRect/>
          </a:stretch>
        </p:blipFill>
        <p:spPr>
          <a:xfrm>
            <a:off x="1103330" y="1394382"/>
            <a:ext cx="11236290" cy="5322117"/>
          </a:xfrm>
        </p:spPr>
      </p:pic>
      <p:sp>
        <p:nvSpPr>
          <p:cNvPr id="6" name="Espaço Reservado para Texto 5">
            <a:extLst>
              <a:ext uri="{FF2B5EF4-FFF2-40B4-BE49-F238E27FC236}">
                <a16:creationId xmlns:a16="http://schemas.microsoft.com/office/drawing/2014/main" id="{8CF5EFF7-2C3F-4223-BD25-84143644878F}"/>
              </a:ext>
            </a:extLst>
          </p:cNvPr>
          <p:cNvSpPr>
            <a:spLocks noGrp="1"/>
          </p:cNvSpPr>
          <p:nvPr>
            <p:ph type="body" sz="quarter" idx="13"/>
          </p:nvPr>
        </p:nvSpPr>
        <p:spPr/>
        <p:txBody>
          <a:bodyPr/>
          <a:lstStyle/>
          <a:p>
            <a:r>
              <a:rPr lang="pt-BR" dirty="0"/>
              <a:t>Diagrama de Solução</a:t>
            </a:r>
          </a:p>
        </p:txBody>
      </p:sp>
      <p:sp>
        <p:nvSpPr>
          <p:cNvPr id="8" name="Espaço Reservado para Número de Slide 7">
            <a:extLst>
              <a:ext uri="{FF2B5EF4-FFF2-40B4-BE49-F238E27FC236}">
                <a16:creationId xmlns:a16="http://schemas.microsoft.com/office/drawing/2014/main" id="{E45BA688-B10A-475E-A108-45F2F6129008}"/>
              </a:ext>
            </a:extLst>
          </p:cNvPr>
          <p:cNvSpPr>
            <a:spLocks noGrp="1"/>
          </p:cNvSpPr>
          <p:nvPr>
            <p:ph type="sldNum" sz="quarter" idx="15"/>
          </p:nvPr>
        </p:nvSpPr>
        <p:spPr/>
        <p:txBody>
          <a:bodyPr/>
          <a:lstStyle/>
          <a:p>
            <a:pPr>
              <a:defRPr/>
            </a:pPr>
            <a:fld id="{B66251D2-9488-44CD-87B4-F793A73C4A01}" type="slidenum">
              <a:rPr lang="pt-BR" smtClean="0"/>
              <a:pPr>
                <a:defRPr/>
              </a:pPr>
              <a:t>30</a:t>
            </a:fld>
            <a:endParaRPr lang="pt-BR" sz="880"/>
          </a:p>
        </p:txBody>
      </p:sp>
    </p:spTree>
    <p:extLst>
      <p:ext uri="{BB962C8B-B14F-4D97-AF65-F5344CB8AC3E}">
        <p14:creationId xmlns:p14="http://schemas.microsoft.com/office/powerpoint/2010/main" val="16757297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Espaço Reservado para Conteúdo 9">
            <a:extLst>
              <a:ext uri="{FF2B5EF4-FFF2-40B4-BE49-F238E27FC236}">
                <a16:creationId xmlns:a16="http://schemas.microsoft.com/office/drawing/2014/main" id="{E2101E71-819A-4269-97C9-E08E653C0476}"/>
              </a:ext>
            </a:extLst>
          </p:cNvPr>
          <p:cNvPicPr>
            <a:picLocks noGrp="1" noChangeAspect="1"/>
          </p:cNvPicPr>
          <p:nvPr>
            <p:ph sz="half" idx="2"/>
          </p:nvPr>
        </p:nvPicPr>
        <p:blipFill>
          <a:blip r:embed="rId2"/>
          <a:stretch>
            <a:fillRect/>
          </a:stretch>
        </p:blipFill>
        <p:spPr>
          <a:xfrm>
            <a:off x="1072154" y="876753"/>
            <a:ext cx="10357846" cy="6574552"/>
          </a:xfrm>
        </p:spPr>
      </p:pic>
      <p:sp>
        <p:nvSpPr>
          <p:cNvPr id="6" name="Espaço Reservado para Texto 5">
            <a:extLst>
              <a:ext uri="{FF2B5EF4-FFF2-40B4-BE49-F238E27FC236}">
                <a16:creationId xmlns:a16="http://schemas.microsoft.com/office/drawing/2014/main" id="{2EFC3B19-6D13-4F96-A122-D67CEC59A9F0}"/>
              </a:ext>
            </a:extLst>
          </p:cNvPr>
          <p:cNvSpPr>
            <a:spLocks noGrp="1"/>
          </p:cNvSpPr>
          <p:nvPr>
            <p:ph type="body" sz="quarter" idx="13"/>
          </p:nvPr>
        </p:nvSpPr>
        <p:spPr/>
        <p:txBody>
          <a:bodyPr/>
          <a:lstStyle/>
          <a:p>
            <a:r>
              <a:rPr lang="pt-BR" dirty="0"/>
              <a:t>Planilha de Arquitetura</a:t>
            </a:r>
          </a:p>
        </p:txBody>
      </p:sp>
      <p:sp>
        <p:nvSpPr>
          <p:cNvPr id="8" name="Espaço Reservado para Número de Slide 7">
            <a:extLst>
              <a:ext uri="{FF2B5EF4-FFF2-40B4-BE49-F238E27FC236}">
                <a16:creationId xmlns:a16="http://schemas.microsoft.com/office/drawing/2014/main" id="{EAFE2C54-AFC4-43DB-8231-1F441CAC0F70}"/>
              </a:ext>
            </a:extLst>
          </p:cNvPr>
          <p:cNvSpPr>
            <a:spLocks noGrp="1"/>
          </p:cNvSpPr>
          <p:nvPr>
            <p:ph type="sldNum" sz="quarter" idx="15"/>
          </p:nvPr>
        </p:nvSpPr>
        <p:spPr/>
        <p:txBody>
          <a:bodyPr/>
          <a:lstStyle/>
          <a:p>
            <a:pPr>
              <a:defRPr/>
            </a:pPr>
            <a:fld id="{B66251D2-9488-44CD-87B4-F793A73C4A01}" type="slidenum">
              <a:rPr lang="pt-BR" smtClean="0"/>
              <a:pPr>
                <a:defRPr/>
              </a:pPr>
              <a:t>31</a:t>
            </a:fld>
            <a:endParaRPr lang="pt-BR" sz="880"/>
          </a:p>
        </p:txBody>
      </p:sp>
    </p:spTree>
    <p:extLst>
      <p:ext uri="{BB962C8B-B14F-4D97-AF65-F5344CB8AC3E}">
        <p14:creationId xmlns:p14="http://schemas.microsoft.com/office/powerpoint/2010/main" val="40592921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3">
            <a:extLst>
              <a:ext uri="{FF2B5EF4-FFF2-40B4-BE49-F238E27FC236}">
                <a16:creationId xmlns:a16="http://schemas.microsoft.com/office/drawing/2014/main" id="{7B96A078-48F4-4035-AF87-72C606846E4C}"/>
              </a:ext>
            </a:extLst>
          </p:cNvPr>
          <p:cNvPicPr>
            <a:picLocks noChangeAspect="1"/>
          </p:cNvPicPr>
          <p:nvPr/>
        </p:nvPicPr>
        <p:blipFill>
          <a:blip r:embed="rId2"/>
          <a:stretch>
            <a:fillRect/>
          </a:stretch>
        </p:blipFill>
        <p:spPr>
          <a:xfrm>
            <a:off x="208826" y="4634004"/>
            <a:ext cx="6544529" cy="2629137"/>
          </a:xfrm>
          <a:prstGeom prst="rect">
            <a:avLst/>
          </a:prstGeom>
        </p:spPr>
      </p:pic>
      <p:pic>
        <p:nvPicPr>
          <p:cNvPr id="12" name="Imagem 11">
            <a:extLst>
              <a:ext uri="{FF2B5EF4-FFF2-40B4-BE49-F238E27FC236}">
                <a16:creationId xmlns:a16="http://schemas.microsoft.com/office/drawing/2014/main" id="{7477B94D-5283-42A5-88C1-007970603FD1}"/>
              </a:ext>
            </a:extLst>
          </p:cNvPr>
          <p:cNvPicPr>
            <a:picLocks noChangeAspect="1"/>
          </p:cNvPicPr>
          <p:nvPr/>
        </p:nvPicPr>
        <p:blipFill>
          <a:blip r:embed="rId3"/>
          <a:stretch>
            <a:fillRect/>
          </a:stretch>
        </p:blipFill>
        <p:spPr>
          <a:xfrm>
            <a:off x="6923314" y="1351274"/>
            <a:ext cx="6310810" cy="4592326"/>
          </a:xfrm>
          <a:prstGeom prst="rect">
            <a:avLst/>
          </a:prstGeom>
        </p:spPr>
      </p:pic>
      <p:sp>
        <p:nvSpPr>
          <p:cNvPr id="6" name="Espaço Reservado para Texto 5">
            <a:extLst>
              <a:ext uri="{FF2B5EF4-FFF2-40B4-BE49-F238E27FC236}">
                <a16:creationId xmlns:a16="http://schemas.microsoft.com/office/drawing/2014/main" id="{DBC7F339-7FA7-4C14-91DA-03CAAB0F973B}"/>
              </a:ext>
            </a:extLst>
          </p:cNvPr>
          <p:cNvSpPr>
            <a:spLocks noGrp="1"/>
          </p:cNvSpPr>
          <p:nvPr>
            <p:ph type="body" sz="quarter" idx="13"/>
          </p:nvPr>
        </p:nvSpPr>
        <p:spPr/>
        <p:txBody>
          <a:bodyPr/>
          <a:lstStyle/>
          <a:p>
            <a:r>
              <a:rPr lang="pt-BR" dirty="0"/>
              <a:t>Documento de Layout - Exportação</a:t>
            </a:r>
          </a:p>
        </p:txBody>
      </p:sp>
      <p:sp>
        <p:nvSpPr>
          <p:cNvPr id="8" name="Espaço Reservado para Número de Slide 7">
            <a:extLst>
              <a:ext uri="{FF2B5EF4-FFF2-40B4-BE49-F238E27FC236}">
                <a16:creationId xmlns:a16="http://schemas.microsoft.com/office/drawing/2014/main" id="{8A4C7B83-F3EE-4081-93B0-50FE8D1A5266}"/>
              </a:ext>
            </a:extLst>
          </p:cNvPr>
          <p:cNvSpPr>
            <a:spLocks noGrp="1"/>
          </p:cNvSpPr>
          <p:nvPr>
            <p:ph type="sldNum" sz="quarter" idx="15"/>
          </p:nvPr>
        </p:nvSpPr>
        <p:spPr/>
        <p:txBody>
          <a:bodyPr/>
          <a:lstStyle/>
          <a:p>
            <a:pPr>
              <a:defRPr/>
            </a:pPr>
            <a:fld id="{B66251D2-9488-44CD-87B4-F793A73C4A01}" type="slidenum">
              <a:rPr lang="pt-BR" smtClean="0"/>
              <a:pPr>
                <a:defRPr/>
              </a:pPr>
              <a:t>32</a:t>
            </a:fld>
            <a:endParaRPr lang="pt-BR" sz="880"/>
          </a:p>
        </p:txBody>
      </p:sp>
      <p:pic>
        <p:nvPicPr>
          <p:cNvPr id="10" name="Imagem 9">
            <a:extLst>
              <a:ext uri="{FF2B5EF4-FFF2-40B4-BE49-F238E27FC236}">
                <a16:creationId xmlns:a16="http://schemas.microsoft.com/office/drawing/2014/main" id="{6A765366-A881-41E7-8422-70149364986C}"/>
              </a:ext>
            </a:extLst>
          </p:cNvPr>
          <p:cNvPicPr>
            <a:picLocks noChangeAspect="1"/>
          </p:cNvPicPr>
          <p:nvPr/>
        </p:nvPicPr>
        <p:blipFill>
          <a:blip r:embed="rId4"/>
          <a:stretch>
            <a:fillRect/>
          </a:stretch>
        </p:blipFill>
        <p:spPr>
          <a:xfrm>
            <a:off x="1" y="1351274"/>
            <a:ext cx="6923314" cy="3539791"/>
          </a:xfrm>
          <a:prstGeom prst="rect">
            <a:avLst/>
          </a:prstGeom>
        </p:spPr>
      </p:pic>
    </p:spTree>
    <p:extLst>
      <p:ext uri="{BB962C8B-B14F-4D97-AF65-F5344CB8AC3E}">
        <p14:creationId xmlns:p14="http://schemas.microsoft.com/office/powerpoint/2010/main" val="2135607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95B0246E-4450-481B-9191-4CD249E12787}"/>
              </a:ext>
            </a:extLst>
          </p:cNvPr>
          <p:cNvSpPr>
            <a:spLocks noGrp="1"/>
          </p:cNvSpPr>
          <p:nvPr>
            <p:ph type="body" idx="1"/>
          </p:nvPr>
        </p:nvSpPr>
        <p:spPr>
          <a:xfrm>
            <a:off x="0" y="1121051"/>
            <a:ext cx="13442950" cy="705367"/>
          </a:xfrm>
        </p:spPr>
        <p:txBody>
          <a:bodyPr/>
          <a:lstStyle/>
          <a:p>
            <a:pPr algn="ctr">
              <a:lnSpc>
                <a:spcPct val="107000"/>
              </a:lnSpc>
              <a:spcAft>
                <a:spcPts val="800"/>
              </a:spcAft>
            </a:pPr>
            <a:r>
              <a:rPr lang="pt-BR" sz="3200" b="1" dirty="0">
                <a:effectLst/>
                <a:ea typeface="Calibri" panose="020F0502020204030204" pitchFamily="34" charset="0"/>
                <a:cs typeface="Times New Roman" panose="02020603050405020304" pitchFamily="18" charset="0"/>
              </a:rPr>
              <a:t>Necessidades/Dores</a:t>
            </a:r>
            <a:endParaRPr lang="pt-BR" sz="3200" dirty="0">
              <a:effectLst/>
              <a:ea typeface="Calibri" panose="020F0502020204030204" pitchFamily="34" charset="0"/>
              <a:cs typeface="Times New Roman" panose="02020603050405020304" pitchFamily="18" charset="0"/>
            </a:endParaRPr>
          </a:p>
        </p:txBody>
      </p:sp>
      <p:sp>
        <p:nvSpPr>
          <p:cNvPr id="3" name="Espaço Reservado para Conteúdo 2">
            <a:extLst>
              <a:ext uri="{FF2B5EF4-FFF2-40B4-BE49-F238E27FC236}">
                <a16:creationId xmlns:a16="http://schemas.microsoft.com/office/drawing/2014/main" id="{323379FA-AA2B-4A3A-8D2B-AE5FC639CCD7}"/>
              </a:ext>
            </a:extLst>
          </p:cNvPr>
          <p:cNvSpPr>
            <a:spLocks noGrp="1"/>
          </p:cNvSpPr>
          <p:nvPr>
            <p:ph sz="half" idx="2"/>
          </p:nvPr>
        </p:nvSpPr>
        <p:spPr>
          <a:xfrm>
            <a:off x="689408" y="2246009"/>
            <a:ext cx="12064133" cy="3791271"/>
          </a:xfrm>
        </p:spPr>
        <p:txBody>
          <a:bodyPr/>
          <a:lstStyle/>
          <a:p>
            <a:pPr>
              <a:lnSpc>
                <a:spcPct val="107000"/>
              </a:lnSpc>
              <a:spcAft>
                <a:spcPts val="800"/>
              </a:spcAft>
            </a:pPr>
            <a:r>
              <a:rPr lang="pt-BR" sz="2400" dirty="0">
                <a:effectLst/>
                <a:ea typeface="Calibri" panose="020F0502020204030204" pitchFamily="34" charset="0"/>
                <a:cs typeface="Times New Roman" panose="02020603050405020304" pitchFamily="18" charset="0"/>
              </a:rPr>
              <a:t> Desorganização de cursos para capacitação do estagiário.</a:t>
            </a:r>
          </a:p>
          <a:p>
            <a:pPr>
              <a:lnSpc>
                <a:spcPct val="107000"/>
              </a:lnSpc>
              <a:spcAft>
                <a:spcPts val="800"/>
              </a:spcAft>
            </a:pPr>
            <a:endParaRPr lang="pt-BR" sz="2400" dirty="0">
              <a:ea typeface="Calibri" panose="020F0502020204030204" pitchFamily="34" charset="0"/>
              <a:cs typeface="Times New Roman" panose="02020603050405020304" pitchFamily="18" charset="0"/>
            </a:endParaRPr>
          </a:p>
          <a:p>
            <a:pPr>
              <a:lnSpc>
                <a:spcPct val="107000"/>
              </a:lnSpc>
              <a:spcAft>
                <a:spcPts val="800"/>
              </a:spcAft>
            </a:pPr>
            <a:r>
              <a:rPr lang="pt-BR" sz="2400" dirty="0">
                <a:effectLst/>
                <a:ea typeface="Calibri" panose="020F0502020204030204" pitchFamily="34" charset="0"/>
                <a:cs typeface="Times New Roman" panose="02020603050405020304" pitchFamily="18" charset="0"/>
              </a:rPr>
              <a:t> Falta de centralização de informação referente a cursos profissionalizantes, com orientações para cada nível de competência dos colaborados.</a:t>
            </a:r>
          </a:p>
          <a:p>
            <a:pPr>
              <a:lnSpc>
                <a:spcPct val="107000"/>
              </a:lnSpc>
              <a:spcAft>
                <a:spcPts val="800"/>
              </a:spcAft>
            </a:pPr>
            <a:endParaRPr lang="pt-BR" sz="2400" dirty="0">
              <a:ea typeface="Calibri" panose="020F0502020204030204" pitchFamily="34" charset="0"/>
              <a:cs typeface="Times New Roman" panose="02020603050405020304" pitchFamily="18" charset="0"/>
            </a:endParaRPr>
          </a:p>
          <a:p>
            <a:pPr>
              <a:lnSpc>
                <a:spcPct val="107000"/>
              </a:lnSpc>
              <a:spcAft>
                <a:spcPts val="800"/>
              </a:spcAft>
            </a:pPr>
            <a:r>
              <a:rPr lang="pt-BR" sz="2400" dirty="0">
                <a:effectLst/>
                <a:ea typeface="Calibri" panose="020F0502020204030204" pitchFamily="34" charset="0"/>
                <a:cs typeface="Times New Roman" panose="02020603050405020304" pitchFamily="18" charset="0"/>
              </a:rPr>
              <a:t> Falta de uma trilha de desenvolvimento, com acompanhamento através de relatórios de desenvolvimento e benchmark dos colaboradores.</a:t>
            </a:r>
          </a:p>
          <a:p>
            <a:endParaRPr lang="pt-BR" dirty="0"/>
          </a:p>
        </p:txBody>
      </p:sp>
      <p:sp>
        <p:nvSpPr>
          <p:cNvPr id="6" name="Espaço Reservado para Texto 5">
            <a:extLst>
              <a:ext uri="{FF2B5EF4-FFF2-40B4-BE49-F238E27FC236}">
                <a16:creationId xmlns:a16="http://schemas.microsoft.com/office/drawing/2014/main" id="{47A76687-36AD-40B1-B070-B33358248CB8}"/>
              </a:ext>
            </a:extLst>
          </p:cNvPr>
          <p:cNvSpPr>
            <a:spLocks noGrp="1"/>
          </p:cNvSpPr>
          <p:nvPr>
            <p:ph type="body" sz="quarter" idx="13"/>
          </p:nvPr>
        </p:nvSpPr>
        <p:spPr/>
        <p:txBody>
          <a:bodyPr/>
          <a:lstStyle/>
          <a:p>
            <a:r>
              <a:rPr lang="pt-BR" dirty="0"/>
              <a:t>Definição do Negócio</a:t>
            </a:r>
          </a:p>
        </p:txBody>
      </p:sp>
      <p:sp>
        <p:nvSpPr>
          <p:cNvPr id="8" name="Espaço Reservado para Número de Slide 7">
            <a:extLst>
              <a:ext uri="{FF2B5EF4-FFF2-40B4-BE49-F238E27FC236}">
                <a16:creationId xmlns:a16="http://schemas.microsoft.com/office/drawing/2014/main" id="{C6C6CCEA-67E3-4429-8ACD-545051EE7976}"/>
              </a:ext>
            </a:extLst>
          </p:cNvPr>
          <p:cNvSpPr>
            <a:spLocks noGrp="1"/>
          </p:cNvSpPr>
          <p:nvPr>
            <p:ph type="sldNum" sz="quarter" idx="15"/>
          </p:nvPr>
        </p:nvSpPr>
        <p:spPr/>
        <p:txBody>
          <a:bodyPr/>
          <a:lstStyle/>
          <a:p>
            <a:pPr>
              <a:defRPr/>
            </a:pPr>
            <a:fld id="{B66251D2-9488-44CD-87B4-F793A73C4A01}" type="slidenum">
              <a:rPr lang="pt-BR" smtClean="0"/>
              <a:pPr>
                <a:defRPr/>
              </a:pPr>
              <a:t>4</a:t>
            </a:fld>
            <a:endParaRPr lang="pt-BR" sz="880"/>
          </a:p>
        </p:txBody>
      </p:sp>
    </p:spTree>
    <p:extLst>
      <p:ext uri="{BB962C8B-B14F-4D97-AF65-F5344CB8AC3E}">
        <p14:creationId xmlns:p14="http://schemas.microsoft.com/office/powerpoint/2010/main" val="3036307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95B0246E-4450-481B-9191-4CD249E12787}"/>
              </a:ext>
            </a:extLst>
          </p:cNvPr>
          <p:cNvSpPr>
            <a:spLocks noGrp="1"/>
          </p:cNvSpPr>
          <p:nvPr>
            <p:ph type="body" idx="1"/>
          </p:nvPr>
        </p:nvSpPr>
        <p:spPr>
          <a:xfrm>
            <a:off x="0" y="1046274"/>
            <a:ext cx="13442950" cy="705367"/>
          </a:xfrm>
        </p:spPr>
        <p:txBody>
          <a:bodyPr/>
          <a:lstStyle/>
          <a:p>
            <a:pPr algn="ctr">
              <a:lnSpc>
                <a:spcPct val="107000"/>
              </a:lnSpc>
              <a:spcAft>
                <a:spcPts val="800"/>
              </a:spcAft>
            </a:pPr>
            <a:r>
              <a:rPr lang="pt-BR" sz="3200" b="1" dirty="0">
                <a:effectLst/>
                <a:ea typeface="Calibri" panose="020F0502020204030204" pitchFamily="34" charset="0"/>
                <a:cs typeface="Times New Roman" panose="02020603050405020304" pitchFamily="18" charset="0"/>
              </a:rPr>
              <a:t>Objetivo</a:t>
            </a:r>
            <a:endParaRPr lang="pt-BR" sz="3200" dirty="0">
              <a:effectLst/>
              <a:ea typeface="Calibri" panose="020F0502020204030204" pitchFamily="34" charset="0"/>
              <a:cs typeface="Times New Roman" panose="02020603050405020304" pitchFamily="18" charset="0"/>
            </a:endParaRPr>
          </a:p>
        </p:txBody>
      </p:sp>
      <p:sp>
        <p:nvSpPr>
          <p:cNvPr id="3" name="Espaço Reservado para Conteúdo 2">
            <a:extLst>
              <a:ext uri="{FF2B5EF4-FFF2-40B4-BE49-F238E27FC236}">
                <a16:creationId xmlns:a16="http://schemas.microsoft.com/office/drawing/2014/main" id="{323379FA-AA2B-4A3A-8D2B-AE5FC639CCD7}"/>
              </a:ext>
            </a:extLst>
          </p:cNvPr>
          <p:cNvSpPr>
            <a:spLocks noGrp="1"/>
          </p:cNvSpPr>
          <p:nvPr>
            <p:ph sz="half" idx="2"/>
          </p:nvPr>
        </p:nvSpPr>
        <p:spPr>
          <a:xfrm>
            <a:off x="689408" y="2425512"/>
            <a:ext cx="12064133" cy="4089477"/>
          </a:xfrm>
        </p:spPr>
        <p:txBody>
          <a:bodyPr/>
          <a:lstStyle/>
          <a:p>
            <a:pPr>
              <a:lnSpc>
                <a:spcPct val="107000"/>
              </a:lnSpc>
              <a:spcAft>
                <a:spcPts val="800"/>
              </a:spcAft>
            </a:pPr>
            <a:r>
              <a:rPr lang="pt-BR" sz="2400" dirty="0">
                <a:effectLst/>
                <a:ea typeface="Calibri" panose="020F0502020204030204" pitchFamily="34" charset="0"/>
                <a:cs typeface="Times New Roman" panose="02020603050405020304" pitchFamily="18" charset="0"/>
              </a:rPr>
              <a:t> Centralizar as informações sobre os cursos de tecnologia, onde haja um suporte maior e específico para os estagiários na sua trilha de desenvolvimento profissional ou no mercado da tecnologia. Pessoas físicas que compartilham seus conhecimentos através de vídeos em youtube e demais plataformas de streaming para alcançar o público que carece desse conhecimento, com isso, eles irão conseguir alcançar o público interessado e os estudantes ou  estagiários vão conseguir se desenvolver de forma objetiva tanto na sua empresa,  quanto no mercado de trabalho, além dos participantes ter maior visibilidade no mercado de trabalho para sejam reconhecidos pelas empresas presentes na plataforma e possam ter novas oportunidades profissionais. </a:t>
            </a:r>
          </a:p>
          <a:p>
            <a:pPr>
              <a:lnSpc>
                <a:spcPct val="107000"/>
              </a:lnSpc>
              <a:spcAft>
                <a:spcPts val="800"/>
              </a:spcAft>
            </a:pPr>
            <a:endParaRPr lang="pt-BR" sz="2400" dirty="0">
              <a:effectLst/>
              <a:ea typeface="Calibri" panose="020F0502020204030204" pitchFamily="34" charset="0"/>
              <a:cs typeface="Times New Roman" panose="02020603050405020304" pitchFamily="18" charset="0"/>
            </a:endParaRPr>
          </a:p>
        </p:txBody>
      </p:sp>
      <p:sp>
        <p:nvSpPr>
          <p:cNvPr id="6" name="Espaço Reservado para Texto 5">
            <a:extLst>
              <a:ext uri="{FF2B5EF4-FFF2-40B4-BE49-F238E27FC236}">
                <a16:creationId xmlns:a16="http://schemas.microsoft.com/office/drawing/2014/main" id="{47A76687-36AD-40B1-B070-B33358248CB8}"/>
              </a:ext>
            </a:extLst>
          </p:cNvPr>
          <p:cNvSpPr>
            <a:spLocks noGrp="1"/>
          </p:cNvSpPr>
          <p:nvPr>
            <p:ph type="body" sz="quarter" idx="13"/>
          </p:nvPr>
        </p:nvSpPr>
        <p:spPr/>
        <p:txBody>
          <a:bodyPr/>
          <a:lstStyle/>
          <a:p>
            <a:r>
              <a:rPr lang="pt-BR" dirty="0"/>
              <a:t>Justificativa</a:t>
            </a:r>
          </a:p>
        </p:txBody>
      </p:sp>
      <p:sp>
        <p:nvSpPr>
          <p:cNvPr id="8" name="Espaço Reservado para Número de Slide 7">
            <a:extLst>
              <a:ext uri="{FF2B5EF4-FFF2-40B4-BE49-F238E27FC236}">
                <a16:creationId xmlns:a16="http://schemas.microsoft.com/office/drawing/2014/main" id="{C6C6CCEA-67E3-4429-8ACD-545051EE7976}"/>
              </a:ext>
            </a:extLst>
          </p:cNvPr>
          <p:cNvSpPr>
            <a:spLocks noGrp="1"/>
          </p:cNvSpPr>
          <p:nvPr>
            <p:ph type="sldNum" sz="quarter" idx="15"/>
          </p:nvPr>
        </p:nvSpPr>
        <p:spPr/>
        <p:txBody>
          <a:bodyPr/>
          <a:lstStyle/>
          <a:p>
            <a:pPr>
              <a:defRPr/>
            </a:pPr>
            <a:fld id="{B66251D2-9488-44CD-87B4-F793A73C4A01}" type="slidenum">
              <a:rPr lang="pt-BR" smtClean="0"/>
              <a:pPr>
                <a:defRPr/>
              </a:pPr>
              <a:t>5</a:t>
            </a:fld>
            <a:endParaRPr lang="pt-BR" sz="880"/>
          </a:p>
        </p:txBody>
      </p:sp>
    </p:spTree>
    <p:extLst>
      <p:ext uri="{BB962C8B-B14F-4D97-AF65-F5344CB8AC3E}">
        <p14:creationId xmlns:p14="http://schemas.microsoft.com/office/powerpoint/2010/main" val="1969224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95B0246E-4450-481B-9191-4CD249E12787}"/>
              </a:ext>
            </a:extLst>
          </p:cNvPr>
          <p:cNvSpPr>
            <a:spLocks noGrp="1"/>
          </p:cNvSpPr>
          <p:nvPr>
            <p:ph type="body" idx="1"/>
          </p:nvPr>
        </p:nvSpPr>
        <p:spPr>
          <a:xfrm>
            <a:off x="0" y="1046274"/>
            <a:ext cx="13442950" cy="705367"/>
          </a:xfrm>
        </p:spPr>
        <p:txBody>
          <a:bodyPr/>
          <a:lstStyle/>
          <a:p>
            <a:pPr algn="ctr">
              <a:lnSpc>
                <a:spcPct val="107000"/>
              </a:lnSpc>
              <a:spcAft>
                <a:spcPts val="800"/>
              </a:spcAft>
            </a:pPr>
            <a:r>
              <a:rPr lang="pt-BR" sz="3200" b="1" dirty="0">
                <a:effectLst/>
                <a:ea typeface="Calibri" panose="020F0502020204030204" pitchFamily="34" charset="0"/>
                <a:cs typeface="Times New Roman" panose="02020603050405020304" pitchFamily="18" charset="0"/>
              </a:rPr>
              <a:t>Solução</a:t>
            </a:r>
            <a:endParaRPr lang="pt-BR" sz="3200" dirty="0">
              <a:effectLst/>
              <a:ea typeface="Calibri" panose="020F0502020204030204" pitchFamily="34" charset="0"/>
              <a:cs typeface="Times New Roman" panose="02020603050405020304" pitchFamily="18" charset="0"/>
            </a:endParaRPr>
          </a:p>
        </p:txBody>
      </p:sp>
      <p:sp>
        <p:nvSpPr>
          <p:cNvPr id="3" name="Espaço Reservado para Conteúdo 2">
            <a:extLst>
              <a:ext uri="{FF2B5EF4-FFF2-40B4-BE49-F238E27FC236}">
                <a16:creationId xmlns:a16="http://schemas.microsoft.com/office/drawing/2014/main" id="{323379FA-AA2B-4A3A-8D2B-AE5FC639CCD7}"/>
              </a:ext>
            </a:extLst>
          </p:cNvPr>
          <p:cNvSpPr>
            <a:spLocks noGrp="1"/>
          </p:cNvSpPr>
          <p:nvPr>
            <p:ph sz="half" idx="2"/>
          </p:nvPr>
        </p:nvSpPr>
        <p:spPr>
          <a:xfrm>
            <a:off x="689408" y="2425512"/>
            <a:ext cx="12064133" cy="4089477"/>
          </a:xfrm>
        </p:spPr>
        <p:txBody>
          <a:bodyPr/>
          <a:lstStyle/>
          <a:p>
            <a:pPr>
              <a:lnSpc>
                <a:spcPct val="107000"/>
              </a:lnSpc>
              <a:spcAft>
                <a:spcPts val="800"/>
              </a:spcAft>
            </a:pPr>
            <a:r>
              <a:rPr lang="pt-BR" sz="2400" dirty="0">
                <a:effectLst/>
                <a:ea typeface="Calibri" panose="020F0502020204030204" pitchFamily="34" charset="0"/>
                <a:cs typeface="Times New Roman" panose="02020603050405020304" pitchFamily="18" charset="0"/>
              </a:rPr>
              <a:t>Desenvolver uma plataforma onde organize os cursos e disponibilize cursos de acordo com as necessidades de desenvolvimento das empresas.</a:t>
            </a:r>
          </a:p>
          <a:p>
            <a:pPr>
              <a:lnSpc>
                <a:spcPct val="107000"/>
              </a:lnSpc>
              <a:spcAft>
                <a:spcPts val="800"/>
              </a:spcAft>
            </a:pPr>
            <a:r>
              <a:rPr lang="pt-BR" sz="2400" dirty="0">
                <a:effectLst/>
                <a:ea typeface="Calibri" panose="020F0502020204030204" pitchFamily="34" charset="0"/>
                <a:cs typeface="Times New Roman" panose="02020603050405020304" pitchFamily="18" charset="0"/>
              </a:rPr>
              <a:t>Definir uma trilha desenvolvimento para cada estágio em sua empresa, com base, nas necessidades de sua empresa, para estimular o crescimento dentro das organizações.</a:t>
            </a:r>
          </a:p>
          <a:p>
            <a:pPr>
              <a:lnSpc>
                <a:spcPct val="107000"/>
              </a:lnSpc>
              <a:spcAft>
                <a:spcPts val="800"/>
              </a:spcAft>
            </a:pPr>
            <a:r>
              <a:rPr lang="pt-BR" sz="2400" dirty="0">
                <a:effectLst/>
                <a:ea typeface="Calibri" panose="020F0502020204030204" pitchFamily="34" charset="0"/>
                <a:cs typeface="Times New Roman" panose="02020603050405020304" pitchFamily="18" charset="0"/>
              </a:rPr>
              <a:t>Ter parceiras com pessoas capacitadas no mercado que querem transmitir os seus conhecimentos e desenvolver vídeo as aulas e cursos.</a:t>
            </a:r>
          </a:p>
          <a:p>
            <a:pPr>
              <a:lnSpc>
                <a:spcPct val="107000"/>
              </a:lnSpc>
              <a:spcAft>
                <a:spcPts val="800"/>
              </a:spcAft>
            </a:pPr>
            <a:r>
              <a:rPr lang="pt-BR" sz="2400" dirty="0">
                <a:effectLst/>
                <a:ea typeface="Calibri" panose="020F0502020204030204" pitchFamily="34" charset="0"/>
                <a:cs typeface="Times New Roman" panose="02020603050405020304" pitchFamily="18" charset="0"/>
              </a:rPr>
              <a:t>Além de potencializar as qualificações e exibir os dados de desenvolvimento dos alunos para as empresas parceiras.</a:t>
            </a:r>
          </a:p>
          <a:p>
            <a:pPr>
              <a:lnSpc>
                <a:spcPct val="107000"/>
              </a:lnSpc>
              <a:spcAft>
                <a:spcPts val="800"/>
              </a:spcAft>
            </a:pPr>
            <a:endParaRPr lang="pt-BR" sz="2400" dirty="0">
              <a:effectLst/>
              <a:ea typeface="Calibri" panose="020F0502020204030204" pitchFamily="34" charset="0"/>
              <a:cs typeface="Times New Roman" panose="02020603050405020304" pitchFamily="18" charset="0"/>
            </a:endParaRPr>
          </a:p>
        </p:txBody>
      </p:sp>
      <p:sp>
        <p:nvSpPr>
          <p:cNvPr id="6" name="Espaço Reservado para Texto 5">
            <a:extLst>
              <a:ext uri="{FF2B5EF4-FFF2-40B4-BE49-F238E27FC236}">
                <a16:creationId xmlns:a16="http://schemas.microsoft.com/office/drawing/2014/main" id="{47A76687-36AD-40B1-B070-B33358248CB8}"/>
              </a:ext>
            </a:extLst>
          </p:cNvPr>
          <p:cNvSpPr>
            <a:spLocks noGrp="1"/>
          </p:cNvSpPr>
          <p:nvPr>
            <p:ph type="body" sz="quarter" idx="13"/>
          </p:nvPr>
        </p:nvSpPr>
        <p:spPr/>
        <p:txBody>
          <a:bodyPr/>
          <a:lstStyle/>
          <a:p>
            <a:r>
              <a:rPr lang="pt-BR" dirty="0"/>
              <a:t>Justificativa</a:t>
            </a:r>
          </a:p>
        </p:txBody>
      </p:sp>
      <p:sp>
        <p:nvSpPr>
          <p:cNvPr id="8" name="Espaço Reservado para Número de Slide 7">
            <a:extLst>
              <a:ext uri="{FF2B5EF4-FFF2-40B4-BE49-F238E27FC236}">
                <a16:creationId xmlns:a16="http://schemas.microsoft.com/office/drawing/2014/main" id="{C6C6CCEA-67E3-4429-8ACD-545051EE7976}"/>
              </a:ext>
            </a:extLst>
          </p:cNvPr>
          <p:cNvSpPr>
            <a:spLocks noGrp="1"/>
          </p:cNvSpPr>
          <p:nvPr>
            <p:ph type="sldNum" sz="quarter" idx="15"/>
          </p:nvPr>
        </p:nvSpPr>
        <p:spPr/>
        <p:txBody>
          <a:bodyPr/>
          <a:lstStyle/>
          <a:p>
            <a:pPr>
              <a:defRPr/>
            </a:pPr>
            <a:fld id="{B66251D2-9488-44CD-87B4-F793A73C4A01}" type="slidenum">
              <a:rPr lang="pt-BR" smtClean="0"/>
              <a:pPr>
                <a:defRPr/>
              </a:pPr>
              <a:t>6</a:t>
            </a:fld>
            <a:endParaRPr lang="pt-BR" sz="880"/>
          </a:p>
        </p:txBody>
      </p:sp>
    </p:spTree>
    <p:extLst>
      <p:ext uri="{BB962C8B-B14F-4D97-AF65-F5344CB8AC3E}">
        <p14:creationId xmlns:p14="http://schemas.microsoft.com/office/powerpoint/2010/main" val="3069090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4F02C08-D938-4247-9A2D-CF48A2879CC6}"/>
              </a:ext>
            </a:extLst>
          </p:cNvPr>
          <p:cNvSpPr>
            <a:spLocks noGrp="1"/>
          </p:cNvSpPr>
          <p:nvPr>
            <p:ph sz="half" idx="2"/>
          </p:nvPr>
        </p:nvSpPr>
        <p:spPr>
          <a:xfrm>
            <a:off x="946473" y="1196117"/>
            <a:ext cx="11280361" cy="5792511"/>
          </a:xfrm>
        </p:spPr>
        <p:txBody>
          <a:bodyPr/>
          <a:lstStyle/>
          <a:p>
            <a:pPr marL="0" indent="0">
              <a:lnSpc>
                <a:spcPct val="107000"/>
              </a:lnSpc>
              <a:spcAft>
                <a:spcPts val="800"/>
              </a:spcAft>
              <a:buNone/>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t-BR" sz="2400" dirty="0">
                <a:effectLst/>
                <a:ea typeface="Calibri" panose="020F0502020204030204" pitchFamily="34" charset="0"/>
                <a:cs typeface="Times New Roman" panose="02020603050405020304" pitchFamily="18" charset="0"/>
              </a:rPr>
              <a:t>1- Sua empresa tem uma plataforma de curso?  E como é?</a:t>
            </a:r>
          </a:p>
          <a:p>
            <a:pPr>
              <a:lnSpc>
                <a:spcPct val="107000"/>
              </a:lnSpc>
              <a:spcAft>
                <a:spcPts val="800"/>
              </a:spcAft>
            </a:pPr>
            <a:r>
              <a:rPr lang="pt-BR" sz="2400" dirty="0">
                <a:effectLst/>
                <a:ea typeface="Calibri" panose="020F0502020204030204" pitchFamily="34" charset="0"/>
                <a:cs typeface="Times New Roman" panose="02020603050405020304" pitchFamily="18" charset="0"/>
              </a:rPr>
              <a:t>2- O que te deixa acolhido em uma plataforma ou aplicativo?</a:t>
            </a:r>
          </a:p>
          <a:p>
            <a:pPr>
              <a:lnSpc>
                <a:spcPct val="107000"/>
              </a:lnSpc>
              <a:spcAft>
                <a:spcPts val="800"/>
              </a:spcAft>
            </a:pPr>
            <a:r>
              <a:rPr lang="pt-BR" sz="2400" dirty="0">
                <a:effectLst/>
                <a:ea typeface="Calibri" panose="020F0502020204030204" pitchFamily="34" charset="0"/>
                <a:cs typeface="Times New Roman" panose="02020603050405020304" pitchFamily="18" charset="0"/>
              </a:rPr>
              <a:t>3- O que você acha que falta, para você se desenvolver em sua empresa?</a:t>
            </a:r>
          </a:p>
          <a:p>
            <a:pPr>
              <a:lnSpc>
                <a:spcPct val="107000"/>
              </a:lnSpc>
              <a:spcAft>
                <a:spcPts val="800"/>
              </a:spcAft>
            </a:pPr>
            <a:r>
              <a:rPr lang="pt-BR" sz="2400" dirty="0">
                <a:effectLst/>
                <a:ea typeface="Calibri" panose="020F0502020204030204" pitchFamily="34" charset="0"/>
                <a:cs typeface="Times New Roman" panose="02020603050405020304" pitchFamily="18" charset="0"/>
              </a:rPr>
              <a:t>4- Se você fosse criar uma plataforma de curso, como seria?</a:t>
            </a:r>
          </a:p>
          <a:p>
            <a:pPr>
              <a:lnSpc>
                <a:spcPct val="107000"/>
              </a:lnSpc>
              <a:spcAft>
                <a:spcPts val="800"/>
              </a:spcAft>
            </a:pPr>
            <a:r>
              <a:rPr lang="pt-BR" sz="2400" dirty="0">
                <a:effectLst/>
                <a:ea typeface="Calibri" panose="020F0502020204030204" pitchFamily="34" charset="0"/>
                <a:cs typeface="Times New Roman" panose="02020603050405020304" pitchFamily="18" charset="0"/>
              </a:rPr>
              <a:t>5- Qual sua maior dificuldade quando você ingressou em sua empresa?</a:t>
            </a:r>
          </a:p>
          <a:p>
            <a:pPr>
              <a:lnSpc>
                <a:spcPct val="107000"/>
              </a:lnSpc>
              <a:spcAft>
                <a:spcPts val="800"/>
              </a:spcAft>
            </a:pPr>
            <a:r>
              <a:rPr lang="pt-BR" sz="2400" dirty="0">
                <a:effectLst/>
                <a:ea typeface="Calibri" panose="020F0502020204030204" pitchFamily="34" charset="0"/>
                <a:cs typeface="Times New Roman" panose="02020603050405020304" pitchFamily="18" charset="0"/>
              </a:rPr>
              <a:t>6- Com os cursos que a empresa oferece você acha que estaria preparado para tirar uma certificação.</a:t>
            </a:r>
          </a:p>
          <a:p>
            <a:pPr>
              <a:lnSpc>
                <a:spcPct val="107000"/>
              </a:lnSpc>
              <a:spcAft>
                <a:spcPts val="800"/>
              </a:spcAft>
            </a:pPr>
            <a:r>
              <a:rPr lang="pt-BR" sz="2400" dirty="0">
                <a:effectLst/>
                <a:ea typeface="Calibri" panose="020F0502020204030204" pitchFamily="34" charset="0"/>
                <a:cs typeface="Times New Roman" panose="02020603050405020304" pitchFamily="18" charset="0"/>
              </a:rPr>
              <a:t>7- O que você faz no seu tempo livre?</a:t>
            </a:r>
          </a:p>
          <a:p>
            <a:endParaRPr lang="pt-BR" dirty="0"/>
          </a:p>
        </p:txBody>
      </p:sp>
      <p:sp>
        <p:nvSpPr>
          <p:cNvPr id="6" name="Espaço Reservado para Texto 5">
            <a:extLst>
              <a:ext uri="{FF2B5EF4-FFF2-40B4-BE49-F238E27FC236}">
                <a16:creationId xmlns:a16="http://schemas.microsoft.com/office/drawing/2014/main" id="{7E738239-8579-40FA-B2B5-ED3DF124C3EB}"/>
              </a:ext>
            </a:extLst>
          </p:cNvPr>
          <p:cNvSpPr>
            <a:spLocks noGrp="1"/>
          </p:cNvSpPr>
          <p:nvPr>
            <p:ph type="body" sz="quarter" idx="13"/>
          </p:nvPr>
        </p:nvSpPr>
        <p:spPr/>
        <p:txBody>
          <a:bodyPr/>
          <a:lstStyle/>
          <a:p>
            <a:r>
              <a:rPr lang="pt-BR" dirty="0"/>
              <a:t>Entrevistas  - Roteiro de  perguntas</a:t>
            </a:r>
          </a:p>
        </p:txBody>
      </p:sp>
      <p:sp>
        <p:nvSpPr>
          <p:cNvPr id="8" name="Espaço Reservado para Número de Slide 7">
            <a:extLst>
              <a:ext uri="{FF2B5EF4-FFF2-40B4-BE49-F238E27FC236}">
                <a16:creationId xmlns:a16="http://schemas.microsoft.com/office/drawing/2014/main" id="{4D74DBD8-483B-437C-A2A7-6B407C0FAE66}"/>
              </a:ext>
            </a:extLst>
          </p:cNvPr>
          <p:cNvSpPr>
            <a:spLocks noGrp="1"/>
          </p:cNvSpPr>
          <p:nvPr>
            <p:ph type="sldNum" sz="quarter" idx="15"/>
          </p:nvPr>
        </p:nvSpPr>
        <p:spPr/>
        <p:txBody>
          <a:bodyPr/>
          <a:lstStyle/>
          <a:p>
            <a:pPr>
              <a:defRPr/>
            </a:pPr>
            <a:fld id="{B66251D2-9488-44CD-87B4-F793A73C4A01}" type="slidenum">
              <a:rPr lang="pt-BR" smtClean="0"/>
              <a:pPr>
                <a:defRPr/>
              </a:pPr>
              <a:t>7</a:t>
            </a:fld>
            <a:endParaRPr lang="pt-BR" sz="880"/>
          </a:p>
        </p:txBody>
      </p:sp>
    </p:spTree>
    <p:extLst>
      <p:ext uri="{BB962C8B-B14F-4D97-AF65-F5344CB8AC3E}">
        <p14:creationId xmlns:p14="http://schemas.microsoft.com/office/powerpoint/2010/main" val="2446807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4F02C08-D938-4247-9A2D-CF48A2879CC6}"/>
              </a:ext>
            </a:extLst>
          </p:cNvPr>
          <p:cNvSpPr>
            <a:spLocks noGrp="1"/>
          </p:cNvSpPr>
          <p:nvPr>
            <p:ph sz="half" idx="2"/>
          </p:nvPr>
        </p:nvSpPr>
        <p:spPr>
          <a:xfrm>
            <a:off x="781838" y="1143867"/>
            <a:ext cx="11510311" cy="6093148"/>
          </a:xfrm>
        </p:spPr>
        <p:txBody>
          <a:bodyPr/>
          <a:lstStyle/>
          <a:p>
            <a:pPr>
              <a:lnSpc>
                <a:spcPct val="107000"/>
              </a:lnSpc>
              <a:spcAft>
                <a:spcPts val="800"/>
              </a:spcAft>
            </a:pPr>
            <a:r>
              <a:rPr lang="pt-BR" sz="2400" b="1" dirty="0">
                <a:effectLst/>
                <a:ea typeface="Calibri" panose="020F0502020204030204" pitchFamily="34" charset="0"/>
                <a:cs typeface="Times New Roman" panose="02020603050405020304" pitchFamily="18" charset="0"/>
              </a:rPr>
              <a:t>Alexandre</a:t>
            </a:r>
          </a:p>
          <a:p>
            <a:pPr marL="0" indent="0">
              <a:lnSpc>
                <a:spcPct val="107000"/>
              </a:lnSpc>
              <a:spcAft>
                <a:spcPts val="800"/>
              </a:spcAft>
              <a:buNone/>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t-BR" sz="1800" dirty="0">
                <a:effectLst/>
                <a:ea typeface="Calibri" panose="020F0502020204030204" pitchFamily="34" charset="0"/>
                <a:cs typeface="Times New Roman" panose="02020603050405020304" pitchFamily="18" charset="0"/>
              </a:rPr>
              <a:t>1- Sim, é uma plataforma que depende dos analistas para criarem algum curso e repassarem seus conhecimentos.</a:t>
            </a:r>
          </a:p>
          <a:p>
            <a:pPr>
              <a:lnSpc>
                <a:spcPct val="107000"/>
              </a:lnSpc>
              <a:spcAft>
                <a:spcPts val="800"/>
              </a:spcAft>
            </a:pPr>
            <a:r>
              <a:rPr lang="pt-BR" sz="1800" dirty="0">
                <a:effectLst/>
                <a:ea typeface="Calibri" panose="020F0502020204030204" pitchFamily="34" charset="0"/>
                <a:cs typeface="Times New Roman" panose="02020603050405020304" pitchFamily="18" charset="0"/>
              </a:rPr>
              <a:t>2- A qualidade e a Diversidade de conteúdo.</a:t>
            </a:r>
          </a:p>
          <a:p>
            <a:pPr>
              <a:lnSpc>
                <a:spcPct val="107000"/>
              </a:lnSpc>
              <a:spcAft>
                <a:spcPts val="800"/>
              </a:spcAft>
            </a:pPr>
            <a:r>
              <a:rPr lang="pt-BR" sz="1800" dirty="0">
                <a:effectLst/>
                <a:ea typeface="Calibri" panose="020F0502020204030204" pitchFamily="34" charset="0"/>
                <a:cs typeface="Times New Roman" panose="02020603050405020304" pitchFamily="18" charset="0"/>
              </a:rPr>
              <a:t>3- Nada pois, não pretendo continuar na mesma.</a:t>
            </a:r>
          </a:p>
          <a:p>
            <a:pPr>
              <a:lnSpc>
                <a:spcPct val="107000"/>
              </a:lnSpc>
              <a:spcAft>
                <a:spcPts val="800"/>
              </a:spcAft>
            </a:pPr>
            <a:r>
              <a:rPr lang="pt-BR" sz="1800" dirty="0">
                <a:effectLst/>
                <a:ea typeface="Calibri" panose="020F0502020204030204" pitchFamily="34" charset="0"/>
                <a:cs typeface="Times New Roman" panose="02020603050405020304" pitchFamily="18" charset="0"/>
              </a:rPr>
              <a:t>4- A tenderia somente a área de tecnologia, com diversos conteúdos, tendo cada um, um sistema de nível e provas para medir o aprendizado das pessoas.</a:t>
            </a:r>
          </a:p>
          <a:p>
            <a:pPr>
              <a:lnSpc>
                <a:spcPct val="107000"/>
              </a:lnSpc>
              <a:spcAft>
                <a:spcPts val="800"/>
              </a:spcAft>
            </a:pPr>
            <a:r>
              <a:rPr lang="pt-BR" sz="1800" dirty="0">
                <a:effectLst/>
                <a:ea typeface="Calibri" panose="020F0502020204030204" pitchFamily="34" charset="0"/>
                <a:cs typeface="Times New Roman" panose="02020603050405020304" pitchFamily="18" charset="0"/>
              </a:rPr>
              <a:t>5- Conseguir a atenção da minha gestora e ter que me virar sozinho pra conseguir conhecimento sobre o sistema.</a:t>
            </a:r>
          </a:p>
          <a:p>
            <a:pPr>
              <a:lnSpc>
                <a:spcPct val="107000"/>
              </a:lnSpc>
              <a:spcAft>
                <a:spcPts val="800"/>
              </a:spcAft>
            </a:pPr>
            <a:r>
              <a:rPr lang="pt-BR" sz="1800" dirty="0">
                <a:effectLst/>
                <a:ea typeface="Calibri" panose="020F0502020204030204" pitchFamily="34" charset="0"/>
                <a:cs typeface="Times New Roman" panose="02020603050405020304" pitchFamily="18" charset="0"/>
              </a:rPr>
              <a:t>6- Não, os cursos oferecidos, trazem apenas o básico, muitos não funcionam ou possuem conteúdos incompletos.</a:t>
            </a:r>
          </a:p>
          <a:p>
            <a:pPr>
              <a:lnSpc>
                <a:spcPct val="107000"/>
              </a:lnSpc>
              <a:spcAft>
                <a:spcPts val="800"/>
              </a:spcAft>
            </a:pPr>
            <a:r>
              <a:rPr lang="pt-BR" sz="1800" dirty="0">
                <a:effectLst/>
                <a:ea typeface="Calibri" panose="020F0502020204030204" pitchFamily="34" charset="0"/>
                <a:cs typeface="Times New Roman" panose="02020603050405020304" pitchFamily="18" charset="0"/>
              </a:rPr>
              <a:t>7- Guardo um espaço para a diversão e o outro para aprender </a:t>
            </a:r>
            <a:r>
              <a:rPr lang="pt-BR" sz="1800" dirty="0" err="1">
                <a:effectLst/>
                <a:ea typeface="Calibri" panose="020F0502020204030204" pitchFamily="34" charset="0"/>
                <a:cs typeface="Times New Roman" panose="02020603050405020304" pitchFamily="18" charset="0"/>
              </a:rPr>
              <a:t>python</a:t>
            </a:r>
            <a:r>
              <a:rPr lang="pt-BR" sz="1800" dirty="0">
                <a:effectLst/>
                <a:ea typeface="Calibri" panose="020F0502020204030204" pitchFamily="34" charset="0"/>
                <a:cs typeface="Times New Roman" panose="02020603050405020304" pitchFamily="18" charset="0"/>
              </a:rPr>
              <a:t>.</a:t>
            </a:r>
          </a:p>
          <a:p>
            <a:endParaRPr lang="pt-BR" dirty="0"/>
          </a:p>
        </p:txBody>
      </p:sp>
      <p:sp>
        <p:nvSpPr>
          <p:cNvPr id="6" name="Espaço Reservado para Texto 5">
            <a:extLst>
              <a:ext uri="{FF2B5EF4-FFF2-40B4-BE49-F238E27FC236}">
                <a16:creationId xmlns:a16="http://schemas.microsoft.com/office/drawing/2014/main" id="{7E738239-8579-40FA-B2B5-ED3DF124C3EB}"/>
              </a:ext>
            </a:extLst>
          </p:cNvPr>
          <p:cNvSpPr>
            <a:spLocks noGrp="1"/>
          </p:cNvSpPr>
          <p:nvPr>
            <p:ph type="body" sz="quarter" idx="13"/>
          </p:nvPr>
        </p:nvSpPr>
        <p:spPr/>
        <p:txBody>
          <a:bodyPr/>
          <a:lstStyle/>
          <a:p>
            <a:r>
              <a:rPr lang="pt-BR" dirty="0"/>
              <a:t>Entrevista 1</a:t>
            </a:r>
          </a:p>
        </p:txBody>
      </p:sp>
      <p:sp>
        <p:nvSpPr>
          <p:cNvPr id="8" name="Espaço Reservado para Número de Slide 7">
            <a:extLst>
              <a:ext uri="{FF2B5EF4-FFF2-40B4-BE49-F238E27FC236}">
                <a16:creationId xmlns:a16="http://schemas.microsoft.com/office/drawing/2014/main" id="{4D74DBD8-483B-437C-A2A7-6B407C0FAE66}"/>
              </a:ext>
            </a:extLst>
          </p:cNvPr>
          <p:cNvSpPr>
            <a:spLocks noGrp="1"/>
          </p:cNvSpPr>
          <p:nvPr>
            <p:ph type="sldNum" sz="quarter" idx="15"/>
          </p:nvPr>
        </p:nvSpPr>
        <p:spPr/>
        <p:txBody>
          <a:bodyPr/>
          <a:lstStyle/>
          <a:p>
            <a:pPr>
              <a:defRPr/>
            </a:pPr>
            <a:fld id="{B66251D2-9488-44CD-87B4-F793A73C4A01}" type="slidenum">
              <a:rPr lang="pt-BR" smtClean="0"/>
              <a:pPr>
                <a:defRPr/>
              </a:pPr>
              <a:t>8</a:t>
            </a:fld>
            <a:endParaRPr lang="pt-BR" sz="880"/>
          </a:p>
        </p:txBody>
      </p:sp>
    </p:spTree>
    <p:extLst>
      <p:ext uri="{BB962C8B-B14F-4D97-AF65-F5344CB8AC3E}">
        <p14:creationId xmlns:p14="http://schemas.microsoft.com/office/powerpoint/2010/main" val="3111059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4F02C08-D938-4247-9A2D-CF48A2879CC6}"/>
              </a:ext>
            </a:extLst>
          </p:cNvPr>
          <p:cNvSpPr>
            <a:spLocks noGrp="1"/>
          </p:cNvSpPr>
          <p:nvPr>
            <p:ph sz="half" idx="2"/>
          </p:nvPr>
        </p:nvSpPr>
        <p:spPr>
          <a:xfrm>
            <a:off x="593776" y="1104677"/>
            <a:ext cx="11593870" cy="6132337"/>
          </a:xfrm>
        </p:spPr>
        <p:txBody>
          <a:bodyPr/>
          <a:lstStyle/>
          <a:p>
            <a:pPr>
              <a:lnSpc>
                <a:spcPct val="107000"/>
              </a:lnSpc>
              <a:spcAft>
                <a:spcPts val="800"/>
              </a:spcAft>
            </a:pPr>
            <a:r>
              <a:rPr lang="pt-BR" sz="2400" b="1" dirty="0">
                <a:effectLst/>
                <a:ea typeface="Calibri" panose="020F0502020204030204" pitchFamily="34" charset="0"/>
                <a:cs typeface="Times New Roman" panose="02020603050405020304" pitchFamily="18" charset="0"/>
              </a:rPr>
              <a:t>Vinicius</a:t>
            </a:r>
            <a:endParaRPr lang="pt-BR" sz="2400" dirty="0">
              <a:effectLst/>
              <a:ea typeface="Calibri" panose="020F0502020204030204" pitchFamily="34" charset="0"/>
              <a:cs typeface="Times New Roman" panose="02020603050405020304" pitchFamily="18" charset="0"/>
            </a:endParaRPr>
          </a:p>
          <a:p>
            <a:pPr>
              <a:lnSpc>
                <a:spcPct val="107000"/>
              </a:lnSpc>
              <a:spcAft>
                <a:spcPts val="800"/>
              </a:spcAft>
            </a:pPr>
            <a:r>
              <a:rPr lang="pt-BR" sz="1800" dirty="0">
                <a:effectLst/>
                <a:ea typeface="Calibri" panose="020F0502020204030204" pitchFamily="34" charset="0"/>
                <a:cs typeface="Times New Roman" panose="02020603050405020304" pitchFamily="18" charset="0"/>
              </a:rPr>
              <a:t>1- Sim, é uma plataforma baseada em um estilo </a:t>
            </a:r>
            <a:r>
              <a:rPr lang="pt-BR" sz="1800" dirty="0" err="1">
                <a:effectLst/>
                <a:ea typeface="Calibri" panose="020F0502020204030204" pitchFamily="34" charset="0"/>
                <a:cs typeface="Times New Roman" panose="02020603050405020304" pitchFamily="18" charset="0"/>
              </a:rPr>
              <a:t>Classroom</a:t>
            </a:r>
            <a:r>
              <a:rPr lang="pt-BR" sz="1800" dirty="0">
                <a:effectLst/>
                <a:ea typeface="Calibri" panose="020F0502020204030204" pitchFamily="34" charset="0"/>
                <a:cs typeface="Times New Roman" panose="02020603050405020304" pitchFamily="18" charset="0"/>
              </a:rPr>
              <a:t>, onde ficam disponíveis vídeos e documentos explicativos sobre todos os Módulos do sistema desde o básico até o avançado;</a:t>
            </a:r>
          </a:p>
          <a:p>
            <a:pPr>
              <a:lnSpc>
                <a:spcPct val="107000"/>
              </a:lnSpc>
              <a:spcAft>
                <a:spcPts val="800"/>
              </a:spcAft>
            </a:pPr>
            <a:r>
              <a:rPr lang="pt-BR" sz="1800" dirty="0">
                <a:effectLst/>
                <a:ea typeface="Calibri" panose="020F0502020204030204" pitchFamily="34" charset="0"/>
                <a:cs typeface="Times New Roman" panose="02020603050405020304" pitchFamily="18" charset="0"/>
              </a:rPr>
              <a:t>2- Uma interface de fácil interatividade e com conteúdos completos e bem organizados torna a plataforma mais atrativa;</a:t>
            </a:r>
          </a:p>
          <a:p>
            <a:pPr>
              <a:lnSpc>
                <a:spcPct val="107000"/>
              </a:lnSpc>
              <a:spcAft>
                <a:spcPts val="800"/>
              </a:spcAft>
            </a:pPr>
            <a:r>
              <a:rPr lang="pt-BR" sz="1800" dirty="0">
                <a:effectLst/>
                <a:ea typeface="Calibri" panose="020F0502020204030204" pitchFamily="34" charset="0"/>
                <a:cs typeface="Times New Roman" panose="02020603050405020304" pitchFamily="18" charset="0"/>
              </a:rPr>
              <a:t>3- Tempo, pois dentro da minha empresa temos uma disponibilidade bem completa de treinamentos para o sistema cujo estamos envolvidos;</a:t>
            </a:r>
          </a:p>
          <a:p>
            <a:pPr>
              <a:lnSpc>
                <a:spcPct val="107000"/>
              </a:lnSpc>
              <a:spcAft>
                <a:spcPts val="800"/>
              </a:spcAft>
            </a:pPr>
            <a:r>
              <a:rPr lang="pt-BR" sz="1800" dirty="0">
                <a:effectLst/>
                <a:ea typeface="Calibri" panose="020F0502020204030204" pitchFamily="34" charset="0"/>
                <a:cs typeface="Times New Roman" panose="02020603050405020304" pitchFamily="18" charset="0"/>
              </a:rPr>
              <a:t>4- Seria uma plataforma com uma interface simples e bem clean, deixando os conteúdos organizados de acordo com as informações que o usuário busque ou conteúdos separados por níveis de aprendizado, e seu conteúdo seria tanto de documentos escritos quanto de áudios visuais;</a:t>
            </a:r>
          </a:p>
          <a:p>
            <a:pPr>
              <a:lnSpc>
                <a:spcPct val="107000"/>
              </a:lnSpc>
              <a:spcAft>
                <a:spcPts val="800"/>
              </a:spcAft>
            </a:pPr>
            <a:r>
              <a:rPr lang="pt-BR" sz="1800" dirty="0">
                <a:effectLst/>
                <a:ea typeface="Calibri" panose="020F0502020204030204" pitchFamily="34" charset="0"/>
                <a:cs typeface="Times New Roman" panose="02020603050405020304" pitchFamily="18" charset="0"/>
              </a:rPr>
              <a:t>5- Minha empresa faz uso de um produto ERP então não tive tantos problemas para entender os processos, meu maior problema foi aprender as </a:t>
            </a:r>
            <a:r>
              <a:rPr lang="pt-BR" sz="1800" dirty="0" err="1">
                <a:effectLst/>
                <a:ea typeface="Calibri" panose="020F0502020204030204" pitchFamily="34" charset="0"/>
                <a:cs typeface="Times New Roman" panose="02020603050405020304" pitchFamily="18" charset="0"/>
              </a:rPr>
              <a:t>custom</a:t>
            </a:r>
            <a:r>
              <a:rPr lang="pt-BR" sz="1800" dirty="0">
                <a:effectLst/>
                <a:ea typeface="Calibri" panose="020F0502020204030204" pitchFamily="34" charset="0"/>
                <a:cs typeface="Times New Roman" panose="02020603050405020304" pitchFamily="18" charset="0"/>
              </a:rPr>
              <a:t> que são próprias de cada ERP;</a:t>
            </a:r>
          </a:p>
          <a:p>
            <a:pPr>
              <a:lnSpc>
                <a:spcPct val="107000"/>
              </a:lnSpc>
              <a:spcAft>
                <a:spcPts val="800"/>
              </a:spcAft>
            </a:pPr>
            <a:r>
              <a:rPr lang="pt-BR" sz="1800" dirty="0">
                <a:effectLst/>
                <a:ea typeface="Calibri" panose="020F0502020204030204" pitchFamily="34" charset="0"/>
                <a:cs typeface="Times New Roman" panose="02020603050405020304" pitchFamily="18" charset="0"/>
              </a:rPr>
              <a:t>6- Sim, pois apesar de usar um Produto baseado na economia estrangeira as certificações disponíveis são de nível internacional, e como já dito antes os cursos são bem completos e explicativos;</a:t>
            </a:r>
          </a:p>
          <a:p>
            <a:r>
              <a:rPr lang="pt-BR" sz="1800" dirty="0">
                <a:effectLst/>
                <a:ea typeface="Calibri" panose="020F0502020204030204" pitchFamily="34" charset="0"/>
                <a:cs typeface="Times New Roman" panose="02020603050405020304" pitchFamily="18" charset="0"/>
              </a:rPr>
              <a:t>7- Jogos eletrônicos.</a:t>
            </a:r>
            <a:endParaRPr lang="pt-BR" sz="1800" dirty="0"/>
          </a:p>
        </p:txBody>
      </p:sp>
      <p:sp>
        <p:nvSpPr>
          <p:cNvPr id="6" name="Espaço Reservado para Texto 5">
            <a:extLst>
              <a:ext uri="{FF2B5EF4-FFF2-40B4-BE49-F238E27FC236}">
                <a16:creationId xmlns:a16="http://schemas.microsoft.com/office/drawing/2014/main" id="{7E738239-8579-40FA-B2B5-ED3DF124C3EB}"/>
              </a:ext>
            </a:extLst>
          </p:cNvPr>
          <p:cNvSpPr>
            <a:spLocks noGrp="1"/>
          </p:cNvSpPr>
          <p:nvPr>
            <p:ph type="body" sz="quarter" idx="13"/>
          </p:nvPr>
        </p:nvSpPr>
        <p:spPr/>
        <p:txBody>
          <a:bodyPr/>
          <a:lstStyle/>
          <a:p>
            <a:r>
              <a:rPr lang="pt-BR" dirty="0"/>
              <a:t>Entrevista 2</a:t>
            </a:r>
          </a:p>
        </p:txBody>
      </p:sp>
      <p:sp>
        <p:nvSpPr>
          <p:cNvPr id="8" name="Espaço Reservado para Número de Slide 7">
            <a:extLst>
              <a:ext uri="{FF2B5EF4-FFF2-40B4-BE49-F238E27FC236}">
                <a16:creationId xmlns:a16="http://schemas.microsoft.com/office/drawing/2014/main" id="{4D74DBD8-483B-437C-A2A7-6B407C0FAE66}"/>
              </a:ext>
            </a:extLst>
          </p:cNvPr>
          <p:cNvSpPr>
            <a:spLocks noGrp="1"/>
          </p:cNvSpPr>
          <p:nvPr>
            <p:ph type="sldNum" sz="quarter" idx="15"/>
          </p:nvPr>
        </p:nvSpPr>
        <p:spPr/>
        <p:txBody>
          <a:bodyPr/>
          <a:lstStyle/>
          <a:p>
            <a:pPr>
              <a:defRPr/>
            </a:pPr>
            <a:fld id="{B66251D2-9488-44CD-87B4-F793A73C4A01}" type="slidenum">
              <a:rPr lang="pt-BR" smtClean="0"/>
              <a:pPr>
                <a:defRPr/>
              </a:pPr>
              <a:t>9</a:t>
            </a:fld>
            <a:endParaRPr lang="pt-BR" sz="880"/>
          </a:p>
        </p:txBody>
      </p:sp>
    </p:spTree>
    <p:extLst>
      <p:ext uri="{BB962C8B-B14F-4D97-AF65-F5344CB8AC3E}">
        <p14:creationId xmlns:p14="http://schemas.microsoft.com/office/powerpoint/2010/main" val="2315097486"/>
      </p:ext>
    </p:extLst>
  </p:cSld>
  <p:clrMapOvr>
    <a:masterClrMapping/>
  </p:clrMapOvr>
</p:sld>
</file>

<file path=ppt/theme/theme1.xml><?xml version="1.0" encoding="utf-8"?>
<a:theme xmlns:a="http://schemas.openxmlformats.org/drawingml/2006/main" name="Conteúdo">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ncerramento / Agradecimento">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132905C37EA9847A7207C4BBCCCD8F4" ma:contentTypeVersion="13" ma:contentTypeDescription="Create a new document." ma:contentTypeScope="" ma:versionID="0fa59793b99d27e1e0b856ab72ac2f0d">
  <xsd:schema xmlns:xsd="http://www.w3.org/2001/XMLSchema" xmlns:xs="http://www.w3.org/2001/XMLSchema" xmlns:p="http://schemas.microsoft.com/office/2006/metadata/properties" xmlns:ns3="4327b14a-fe89-488e-9f6d-9658cacf372b" xmlns:ns4="bbcd8c33-6940-4d4c-a587-bbc736ca1e4d" targetNamespace="http://schemas.microsoft.com/office/2006/metadata/properties" ma:root="true" ma:fieldsID="01494effa1b4414faf4d9851fe547c93" ns3:_="" ns4:_="">
    <xsd:import namespace="4327b14a-fe89-488e-9f6d-9658cacf372b"/>
    <xsd:import namespace="bbcd8c33-6940-4d4c-a587-bbc736ca1e4d"/>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DateTaken" minOccurs="0"/>
                <xsd:element ref="ns4:MediaServiceOCR" minOccurs="0"/>
                <xsd:element ref="ns4:MediaServiceLocation"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27b14a-fe89-488e-9f6d-9658cacf372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bcd8c33-6940-4d4c-a587-bbc736ca1e4d"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Location" ma:index="16" nillable="true" ma:displayName="MediaServiceLocation" ma:internalName="MediaServiceLocatio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8323129-B204-40D5-AFF8-9C9A9BF3922E}">
  <ds:schemaRefs>
    <ds:schemaRef ds:uri="http://purl.org/dc/terms/"/>
    <ds:schemaRef ds:uri="http://purl.org/dc/dcmitype/"/>
    <ds:schemaRef ds:uri="http://schemas.microsoft.com/office/infopath/2007/PartnerControls"/>
    <ds:schemaRef ds:uri="http://schemas.openxmlformats.org/package/2006/metadata/core-properties"/>
    <ds:schemaRef ds:uri="http://purl.org/dc/elements/1.1/"/>
    <ds:schemaRef ds:uri="bbcd8c33-6940-4d4c-a587-bbc736ca1e4d"/>
    <ds:schemaRef ds:uri="http://schemas.microsoft.com/office/2006/documentManagement/types"/>
    <ds:schemaRef ds:uri="4327b14a-fe89-488e-9f6d-9658cacf372b"/>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6DE4A8B5-68AC-4B03-B2A1-E04BE18066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327b14a-fe89-488e-9f6d-9658cacf372b"/>
    <ds:schemaRef ds:uri="bbcd8c33-6940-4d4c-a587-bbc736ca1e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5C26249-539D-4496-936B-3CD83A43905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1711</TotalTime>
  <Words>2234</Words>
  <Application>Microsoft Office PowerPoint</Application>
  <PresentationFormat>Personalizar</PresentationFormat>
  <Paragraphs>381</Paragraphs>
  <Slides>32</Slides>
  <Notes>0</Notes>
  <HiddenSlides>0</HiddenSlides>
  <MMClips>0</MMClips>
  <ScaleCrop>false</ScaleCrop>
  <HeadingPairs>
    <vt:vector size="6" baseType="variant">
      <vt:variant>
        <vt:lpstr>Fontes usadas</vt:lpstr>
      </vt:variant>
      <vt:variant>
        <vt:i4>3</vt:i4>
      </vt:variant>
      <vt:variant>
        <vt:lpstr>Tema</vt:lpstr>
      </vt:variant>
      <vt:variant>
        <vt:i4>2</vt:i4>
      </vt:variant>
      <vt:variant>
        <vt:lpstr>Títulos de slides</vt:lpstr>
      </vt:variant>
      <vt:variant>
        <vt:i4>32</vt:i4>
      </vt:variant>
    </vt:vector>
  </HeadingPairs>
  <TitlesOfParts>
    <vt:vector size="37" baseType="lpstr">
      <vt:lpstr>Arial</vt:lpstr>
      <vt:lpstr>Calibri</vt:lpstr>
      <vt:lpstr>Exo 2</vt:lpstr>
      <vt:lpstr>Conteúdo</vt:lpstr>
      <vt:lpstr>Encerramento / Agradecimento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Akira</dc:creator>
  <cp:lastModifiedBy> </cp:lastModifiedBy>
  <cp:revision>14</cp:revision>
  <dcterms:created xsi:type="dcterms:W3CDTF">2016-12-01T16:19:35Z</dcterms:created>
  <dcterms:modified xsi:type="dcterms:W3CDTF">2021-10-28T23:51:26Z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0x0101001132905C37EA9847A7207C4BBCCCD8F4</vt:lpwstr>
  </property>
</Properties>
</file>